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Lst>
  <p:sldIdLst>
    <p:sldId id="256" r:id="rId2"/>
    <p:sldId id="257" r:id="rId3"/>
    <p:sldId id="258" r:id="rId4"/>
    <p:sldId id="259" r:id="rId5"/>
    <p:sldId id="261" r:id="rId6"/>
    <p:sldId id="372" r:id="rId7"/>
    <p:sldId id="373" r:id="rId8"/>
    <p:sldId id="263" r:id="rId9"/>
    <p:sldId id="260" r:id="rId10"/>
    <p:sldId id="268" r:id="rId11"/>
    <p:sldId id="262" r:id="rId12"/>
    <p:sldId id="264" r:id="rId13"/>
    <p:sldId id="265" r:id="rId14"/>
    <p:sldId id="266" r:id="rId15"/>
    <p:sldId id="281" r:id="rId16"/>
    <p:sldId id="267" r:id="rId17"/>
    <p:sldId id="278" r:id="rId18"/>
    <p:sldId id="279" r:id="rId19"/>
    <p:sldId id="280" r:id="rId20"/>
    <p:sldId id="269" r:id="rId21"/>
    <p:sldId id="271" r:id="rId22"/>
    <p:sldId id="272" r:id="rId23"/>
    <p:sldId id="274" r:id="rId24"/>
    <p:sldId id="275" r:id="rId25"/>
    <p:sldId id="270" r:id="rId26"/>
    <p:sldId id="273" r:id="rId27"/>
    <p:sldId id="276" r:id="rId28"/>
    <p:sldId id="377" r:id="rId29"/>
    <p:sldId id="378" r:id="rId30"/>
    <p:sldId id="282" r:id="rId31"/>
    <p:sldId id="283" r:id="rId32"/>
    <p:sldId id="284" r:id="rId33"/>
    <p:sldId id="285" r:id="rId34"/>
    <p:sldId id="286" r:id="rId35"/>
    <p:sldId id="287" r:id="rId36"/>
    <p:sldId id="289" r:id="rId37"/>
    <p:sldId id="288" r:id="rId38"/>
    <p:sldId id="293" r:id="rId39"/>
    <p:sldId id="302" r:id="rId40"/>
    <p:sldId id="301" r:id="rId41"/>
    <p:sldId id="300" r:id="rId42"/>
    <p:sldId id="297" r:id="rId43"/>
    <p:sldId id="299" r:id="rId44"/>
    <p:sldId id="298" r:id="rId45"/>
    <p:sldId id="290" r:id="rId46"/>
    <p:sldId id="295" r:id="rId47"/>
    <p:sldId id="296" r:id="rId48"/>
    <p:sldId id="322" r:id="rId49"/>
    <p:sldId id="303" r:id="rId50"/>
    <p:sldId id="374" r:id="rId51"/>
    <p:sldId id="324" r:id="rId52"/>
    <p:sldId id="380" r:id="rId53"/>
    <p:sldId id="381" r:id="rId54"/>
    <p:sldId id="323" r:id="rId55"/>
    <p:sldId id="304" r:id="rId56"/>
    <p:sldId id="330" r:id="rId57"/>
    <p:sldId id="326" r:id="rId58"/>
    <p:sldId id="329" r:id="rId59"/>
    <p:sldId id="325" r:id="rId60"/>
    <p:sldId id="327" r:id="rId61"/>
    <p:sldId id="305" r:id="rId62"/>
    <p:sldId id="306" r:id="rId63"/>
    <p:sldId id="382" r:id="rId64"/>
    <p:sldId id="383" r:id="rId65"/>
    <p:sldId id="384" r:id="rId66"/>
    <p:sldId id="328" r:id="rId67"/>
    <p:sldId id="375" r:id="rId68"/>
    <p:sldId id="365" r:id="rId69"/>
    <p:sldId id="385" r:id="rId70"/>
    <p:sldId id="386" r:id="rId71"/>
    <p:sldId id="387" r:id="rId72"/>
    <p:sldId id="388" r:id="rId73"/>
    <p:sldId id="361" r:id="rId74"/>
    <p:sldId id="376" r:id="rId75"/>
    <p:sldId id="362" r:id="rId76"/>
    <p:sldId id="363" r:id="rId77"/>
    <p:sldId id="364" r:id="rId78"/>
    <p:sldId id="307" r:id="rId79"/>
    <p:sldId id="308" r:id="rId80"/>
    <p:sldId id="309" r:id="rId81"/>
    <p:sldId id="310" r:id="rId82"/>
    <p:sldId id="311" r:id="rId83"/>
    <p:sldId id="312" r:id="rId84"/>
    <p:sldId id="313" r:id="rId85"/>
    <p:sldId id="316" r:id="rId86"/>
    <p:sldId id="314" r:id="rId87"/>
    <p:sldId id="315" r:id="rId88"/>
    <p:sldId id="359" r:id="rId89"/>
    <p:sldId id="360" r:id="rId90"/>
    <p:sldId id="357" r:id="rId91"/>
    <p:sldId id="389" r:id="rId92"/>
    <p:sldId id="358" r:id="rId93"/>
    <p:sldId id="331" r:id="rId94"/>
    <p:sldId id="332" r:id="rId95"/>
    <p:sldId id="333" r:id="rId96"/>
    <p:sldId id="334" r:id="rId97"/>
    <p:sldId id="335" r:id="rId98"/>
    <p:sldId id="336" r:id="rId99"/>
    <p:sldId id="337" r:id="rId100"/>
    <p:sldId id="338" r:id="rId101"/>
    <p:sldId id="339" r:id="rId102"/>
    <p:sldId id="340" r:id="rId103"/>
    <p:sldId id="341" r:id="rId104"/>
    <p:sldId id="342" r:id="rId105"/>
    <p:sldId id="343" r:id="rId106"/>
    <p:sldId id="344" r:id="rId107"/>
    <p:sldId id="345" r:id="rId108"/>
    <p:sldId id="347" r:id="rId109"/>
    <p:sldId id="346" r:id="rId110"/>
    <p:sldId id="348" r:id="rId111"/>
    <p:sldId id="353" r:id="rId112"/>
    <p:sldId id="354" r:id="rId113"/>
    <p:sldId id="349" r:id="rId114"/>
    <p:sldId id="350" r:id="rId115"/>
    <p:sldId id="351" r:id="rId116"/>
    <p:sldId id="352" r:id="rId117"/>
    <p:sldId id="355" r:id="rId118"/>
    <p:sldId id="317" r:id="rId119"/>
    <p:sldId id="319" r:id="rId120"/>
    <p:sldId id="320" r:id="rId121"/>
    <p:sldId id="321" r:id="rId122"/>
    <p:sldId id="318" r:id="rId123"/>
    <p:sldId id="366" r:id="rId124"/>
    <p:sldId id="390" r:id="rId125"/>
    <p:sldId id="367" r:id="rId126"/>
    <p:sldId id="391" r:id="rId127"/>
    <p:sldId id="368" r:id="rId128"/>
    <p:sldId id="392" r:id="rId129"/>
    <p:sldId id="371" r:id="rId130"/>
  </p:sldIdLst>
  <p:sldSz cx="9144000" cy="6858000" type="screen4x3"/>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69" d="100"/>
          <a:sy n="69" d="100"/>
        </p:scale>
        <p:origin x="-1416" y="-84"/>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tableStyles" Target="tableStyle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viewProps" Target="view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Slide de título">
    <p:spTree>
      <p:nvGrpSpPr>
        <p:cNvPr id="1" name=""/>
        <p:cNvGrpSpPr/>
        <p:nvPr/>
      </p:nvGrpSpPr>
      <p:grpSpPr>
        <a:xfrm>
          <a:off x="0" y="0"/>
          <a:ext cx="0" cy="0"/>
          <a:chOff x="0" y="0"/>
          <a:chExt cx="0" cy="0"/>
        </a:xfrm>
      </p:grpSpPr>
      <p:grpSp>
        <p:nvGrpSpPr>
          <p:cNvPr id="43" name="Group 42"/>
          <p:cNvGrpSpPr/>
          <p:nvPr/>
        </p:nvGrpSpPr>
        <p:grpSpPr>
          <a:xfrm>
            <a:off x="-382404" y="0"/>
            <a:ext cx="9932332" cy="6858000"/>
            <a:chOff x="-382404" y="0"/>
            <a:chExt cx="9932332" cy="6858000"/>
          </a:xfrm>
        </p:grpSpPr>
        <p:grpSp>
          <p:nvGrpSpPr>
            <p:cNvPr id="44" name="Group 44"/>
            <p:cNvGrpSpPr/>
            <p:nvPr/>
          </p:nvGrpSpPr>
          <p:grpSpPr>
            <a:xfrm>
              <a:off x="0" y="0"/>
              <a:ext cx="9144000" cy="6858000"/>
              <a:chOff x="0" y="0"/>
              <a:chExt cx="9144000" cy="6858000"/>
            </a:xfrm>
          </p:grpSpPr>
          <p:grpSp>
            <p:nvGrpSpPr>
              <p:cNvPr id="70" name="Group 4"/>
              <p:cNvGrpSpPr/>
              <p:nvPr/>
            </p:nvGrpSpPr>
            <p:grpSpPr>
              <a:xfrm>
                <a:off x="0" y="0"/>
                <a:ext cx="2514600" cy="6858000"/>
                <a:chOff x="0" y="0"/>
                <a:chExt cx="2514600" cy="6858000"/>
              </a:xfrm>
            </p:grpSpPr>
            <p:sp>
              <p:nvSpPr>
                <p:cNvPr id="115" name="Rectangle 114"/>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Rectangle 2"/>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Rectangle 3"/>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1" name="Group 5"/>
              <p:cNvGrpSpPr/>
              <p:nvPr/>
            </p:nvGrpSpPr>
            <p:grpSpPr>
              <a:xfrm>
                <a:off x="422910" y="0"/>
                <a:ext cx="2514600" cy="6858000"/>
                <a:chOff x="0" y="0"/>
                <a:chExt cx="2514600" cy="6858000"/>
              </a:xfrm>
            </p:grpSpPr>
            <p:sp>
              <p:nvSpPr>
                <p:cNvPr id="85" name="Rectangle 84"/>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113"/>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3" name="Group 9"/>
              <p:cNvGrpSpPr/>
              <p:nvPr/>
            </p:nvGrpSpPr>
            <p:grpSpPr>
              <a:xfrm rot="10800000">
                <a:off x="6629400" y="0"/>
                <a:ext cx="2514600" cy="6858000"/>
                <a:chOff x="0" y="0"/>
                <a:chExt cx="2514600" cy="6858000"/>
              </a:xfrm>
            </p:grpSpPr>
            <p:sp>
              <p:nvSpPr>
                <p:cNvPr id="78" name="Rectangle 77"/>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5" name="Rectangle 74"/>
              <p:cNvSpPr/>
              <p:nvPr/>
            </p:nvSpPr>
            <p:spPr>
              <a:xfrm>
                <a:off x="3810000" y="0"/>
                <a:ext cx="28194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p:cNvSpPr/>
              <p:nvPr/>
            </p:nvSpPr>
            <p:spPr>
              <a:xfrm>
                <a:off x="289560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p:cNvSpPr/>
              <p:nvPr/>
            </p:nvSpPr>
            <p:spPr>
              <a:xfrm>
                <a:off x="31242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5" name="Freeform 44"/>
            <p:cNvSpPr/>
            <p:nvPr/>
          </p:nvSpPr>
          <p:spPr>
            <a:xfrm>
              <a:off x="-11875" y="5035138"/>
              <a:ext cx="9144000" cy="1175655"/>
            </a:xfrm>
            <a:custGeom>
              <a:avLst/>
              <a:gdLst>
                <a:gd name="connsiteX0" fmla="*/ 0 w 9144000"/>
                <a:gd name="connsiteY0" fmla="*/ 1116280 h 1175656"/>
                <a:gd name="connsiteX1" fmla="*/ 1674420 w 9144000"/>
                <a:gd name="connsiteY1" fmla="*/ 1163781 h 1175656"/>
                <a:gd name="connsiteX2" fmla="*/ 4120737 w 9144000"/>
                <a:gd name="connsiteY2" fmla="*/ 1045028 h 1175656"/>
                <a:gd name="connsiteX3" fmla="*/ 7172696 w 9144000"/>
                <a:gd name="connsiteY3" fmla="*/ 605641 h 1175656"/>
                <a:gd name="connsiteX4" fmla="*/ 9144000 w 9144000"/>
                <a:gd name="connsiteY4" fmla="*/ 0 h 1175656"/>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116279 h 1175655"/>
                <a:gd name="connsiteX1" fmla="*/ 1674420 w 9144000"/>
                <a:gd name="connsiteY1" fmla="*/ 1163780 h 1175655"/>
                <a:gd name="connsiteX2" fmla="*/ 4120737 w 9144000"/>
                <a:gd name="connsiteY2" fmla="*/ 1045027 h 1175655"/>
                <a:gd name="connsiteX3" fmla="*/ 7172696 w 9144000"/>
                <a:gd name="connsiteY3" fmla="*/ 605640 h 1175655"/>
                <a:gd name="connsiteX4" fmla="*/ 9144000 w 9144000"/>
                <a:gd name="connsiteY4" fmla="*/ 0 h 1175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175655">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8" name="Freeform 47"/>
            <p:cNvSpPr/>
            <p:nvPr/>
          </p:nvSpPr>
          <p:spPr>
            <a:xfrm>
              <a:off x="-11875" y="3467595"/>
              <a:ext cx="9144000" cy="890650"/>
            </a:xfrm>
            <a:custGeom>
              <a:avLst/>
              <a:gdLst>
                <a:gd name="connsiteX0" fmla="*/ 0 w 9144000"/>
                <a:gd name="connsiteY0" fmla="*/ 890650 h 890650"/>
                <a:gd name="connsiteX1" fmla="*/ 1045028 w 9144000"/>
                <a:gd name="connsiteY1" fmla="*/ 475013 h 890650"/>
                <a:gd name="connsiteX2" fmla="*/ 3111335 w 9144000"/>
                <a:gd name="connsiteY2" fmla="*/ 71252 h 890650"/>
                <a:gd name="connsiteX3" fmla="*/ 5913911 w 9144000"/>
                <a:gd name="connsiteY3" fmla="*/ 71252 h 890650"/>
                <a:gd name="connsiteX4" fmla="*/ 9144000 w 9144000"/>
                <a:gd name="connsiteY4" fmla="*/ 498764 h 890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89065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9" name="Freeform 48"/>
            <p:cNvSpPr/>
            <p:nvPr/>
          </p:nvSpPr>
          <p:spPr>
            <a:xfrm>
              <a:off x="-23751" y="5640779"/>
              <a:ext cx="3004457" cy="1211283"/>
            </a:xfrm>
            <a:custGeom>
              <a:avLst/>
              <a:gdLst>
                <a:gd name="connsiteX0" fmla="*/ 0 w 3004457"/>
                <a:gd name="connsiteY0" fmla="*/ 0 h 1211283"/>
                <a:gd name="connsiteX1" fmla="*/ 3004457 w 3004457"/>
                <a:gd name="connsiteY1" fmla="*/ 1211283 h 1211283"/>
              </a:gdLst>
              <a:ahLst/>
              <a:cxnLst>
                <a:cxn ang="0">
                  <a:pos x="connsiteX0" y="connsiteY0"/>
                </a:cxn>
                <a:cxn ang="0">
                  <a:pos x="connsiteX1" y="connsiteY1"/>
                </a:cxn>
              </a:cxnLst>
              <a:rect l="l" t="t" r="r" b="b"/>
              <a:pathLst>
                <a:path w="3004457" h="1211283">
                  <a:moveTo>
                    <a:pt x="0" y="0"/>
                  </a:moveTo>
                  <a:cubicBezTo>
                    <a:pt x="1103415" y="501732"/>
                    <a:pt x="2206831" y="1003465"/>
                    <a:pt x="3004457" y="1211283"/>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1" name="Freeform 50"/>
            <p:cNvSpPr/>
            <p:nvPr/>
          </p:nvSpPr>
          <p:spPr>
            <a:xfrm>
              <a:off x="-11875" y="5284519"/>
              <a:ext cx="9144000" cy="1478478"/>
            </a:xfrm>
            <a:custGeom>
              <a:avLst/>
              <a:gdLst>
                <a:gd name="connsiteX0" fmla="*/ 0 w 9144000"/>
                <a:gd name="connsiteY0" fmla="*/ 0 h 1478478"/>
                <a:gd name="connsiteX1" fmla="*/ 1104405 w 9144000"/>
                <a:gd name="connsiteY1" fmla="*/ 344385 h 1478478"/>
                <a:gd name="connsiteX2" fmla="*/ 3194462 w 9144000"/>
                <a:gd name="connsiteY2" fmla="*/ 866899 h 1478478"/>
                <a:gd name="connsiteX3" fmla="*/ 5676405 w 9144000"/>
                <a:gd name="connsiteY3" fmla="*/ 1282536 h 1478478"/>
                <a:gd name="connsiteX4" fmla="*/ 7730836 w 9144000"/>
                <a:gd name="connsiteY4" fmla="*/ 1448790 h 1478478"/>
                <a:gd name="connsiteX5" fmla="*/ 8573984 w 9144000"/>
                <a:gd name="connsiteY5" fmla="*/ 1460665 h 1478478"/>
                <a:gd name="connsiteX6" fmla="*/ 9144000 w 9144000"/>
                <a:gd name="connsiteY6" fmla="*/ 1425039 h 147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1478478">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2" name="Freeform 51"/>
            <p:cNvSpPr/>
            <p:nvPr/>
          </p:nvSpPr>
          <p:spPr>
            <a:xfrm>
              <a:off x="2137558" y="5132120"/>
              <a:ext cx="6982691" cy="1719942"/>
            </a:xfrm>
            <a:custGeom>
              <a:avLst/>
              <a:gdLst>
                <a:gd name="connsiteX0" fmla="*/ 0 w 6982691"/>
                <a:gd name="connsiteY0" fmla="*/ 1719942 h 1719942"/>
                <a:gd name="connsiteX1" fmla="*/ 546265 w 6982691"/>
                <a:gd name="connsiteY1" fmla="*/ 1185553 h 1719942"/>
                <a:gd name="connsiteX2" fmla="*/ 1330037 w 6982691"/>
                <a:gd name="connsiteY2" fmla="*/ 710540 h 1719942"/>
                <a:gd name="connsiteX3" fmla="*/ 2078182 w 6982691"/>
                <a:gd name="connsiteY3" fmla="*/ 437407 h 1719942"/>
                <a:gd name="connsiteX4" fmla="*/ 3348842 w 6982691"/>
                <a:gd name="connsiteY4" fmla="*/ 152399 h 1719942"/>
                <a:gd name="connsiteX5" fmla="*/ 4001985 w 6982691"/>
                <a:gd name="connsiteY5" fmla="*/ 69272 h 1719942"/>
                <a:gd name="connsiteX6" fmla="*/ 5047013 w 6982691"/>
                <a:gd name="connsiteY6" fmla="*/ 9896 h 1719942"/>
                <a:gd name="connsiteX7" fmla="*/ 5890161 w 6982691"/>
                <a:gd name="connsiteY7" fmla="*/ 9896 h 1719942"/>
                <a:gd name="connsiteX8" fmla="*/ 6495803 w 6982691"/>
                <a:gd name="connsiteY8" fmla="*/ 9896 h 1719942"/>
                <a:gd name="connsiteX9" fmla="*/ 6899564 w 6982691"/>
                <a:gd name="connsiteY9" fmla="*/ 33646 h 1719942"/>
                <a:gd name="connsiteX10" fmla="*/ 6982691 w 6982691"/>
                <a:gd name="connsiteY10" fmla="*/ 45522 h 171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82691" h="1719942">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3" name="Hexagon 52"/>
            <p:cNvSpPr/>
            <p:nvPr/>
          </p:nvSpPr>
          <p:spPr>
            <a:xfrm rot="1800000">
              <a:off x="2996165" y="2859252"/>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Hexagon 53"/>
            <p:cNvSpPr/>
            <p:nvPr/>
          </p:nvSpPr>
          <p:spPr>
            <a:xfrm rot="1800000">
              <a:off x="3720065" y="4126078"/>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Hexagon 54"/>
            <p:cNvSpPr/>
            <p:nvPr/>
          </p:nvSpPr>
          <p:spPr>
            <a:xfrm rot="1800000">
              <a:off x="3729591" y="1592427"/>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Hexagon 55"/>
            <p:cNvSpPr/>
            <p:nvPr/>
          </p:nvSpPr>
          <p:spPr>
            <a:xfrm rot="1800000">
              <a:off x="2977115" y="325603"/>
              <a:ext cx="1601400" cy="1388236"/>
            </a:xfrm>
            <a:prstGeom prst="hexagon">
              <a:avLst>
                <a:gd name="adj" fmla="val 28544"/>
                <a:gd name="vf" fmla="val 115470"/>
              </a:avLst>
            </a:prstGeom>
            <a:solidFill>
              <a:schemeClr val="bg1">
                <a:alpha val="4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Hexagon 56"/>
            <p:cNvSpPr/>
            <p:nvPr/>
          </p:nvSpPr>
          <p:spPr>
            <a:xfrm rot="1800000">
              <a:off x="4463014" y="5383378"/>
              <a:ext cx="1601400" cy="1388236"/>
            </a:xfrm>
            <a:prstGeom prst="hexagon">
              <a:avLst>
                <a:gd name="adj" fmla="val 28544"/>
                <a:gd name="vf" fmla="val 115470"/>
              </a:avLst>
            </a:prstGeom>
            <a:solidFill>
              <a:schemeClr val="bg1">
                <a:alpha val="6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Freeform 57"/>
            <p:cNvSpPr/>
            <p:nvPr/>
          </p:nvSpPr>
          <p:spPr>
            <a:xfrm rot="1800000">
              <a:off x="-382404" y="4201528"/>
              <a:ext cx="1261499"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56357 w 1261499"/>
                <a:gd name="connsiteY5" fmla="*/ 1388236 h 1388236"/>
                <a:gd name="connsiteX6" fmla="*/ 0 w 1261499"/>
                <a:gd name="connsiteY6" fmla="*/ 10509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744578 w 1261499"/>
                <a:gd name="connsiteY5" fmla="*/ 1387893 h 1388236"/>
                <a:gd name="connsiteX6" fmla="*/ 0 w 1261499"/>
                <a:gd name="connsiteY6" fmla="*/ 10509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61499" h="1388236">
                  <a:moveTo>
                    <a:pt x="0" y="105098"/>
                  </a:moveTo>
                  <a:lnTo>
                    <a:pt x="56357" y="0"/>
                  </a:lnTo>
                  <a:lnTo>
                    <a:pt x="865241" y="0"/>
                  </a:lnTo>
                  <a:lnTo>
                    <a:pt x="1261499" y="694118"/>
                  </a:lnTo>
                  <a:lnTo>
                    <a:pt x="865241" y="1388236"/>
                  </a:lnTo>
                  <a:lnTo>
                    <a:pt x="744578" y="1387893"/>
                  </a:lnTo>
                  <a:lnTo>
                    <a:pt x="0" y="105098"/>
                  </a:lnTo>
                  <a:close/>
                </a:path>
              </a:pathLst>
            </a:cu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Hexagon 58"/>
            <p:cNvSpPr/>
            <p:nvPr/>
          </p:nvSpPr>
          <p:spPr>
            <a:xfrm rot="1800000">
              <a:off x="24365" y="540242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Hexagon 59"/>
            <p:cNvSpPr/>
            <p:nvPr/>
          </p:nvSpPr>
          <p:spPr>
            <a:xfrm rot="1800000">
              <a:off x="52941" y="284972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Hexagon 60"/>
            <p:cNvSpPr/>
            <p:nvPr/>
          </p:nvSpPr>
          <p:spPr>
            <a:xfrm rot="1800000">
              <a:off x="776840" y="4126077"/>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Hexagon 61"/>
            <p:cNvSpPr/>
            <p:nvPr/>
          </p:nvSpPr>
          <p:spPr>
            <a:xfrm rot="1800000">
              <a:off x="1510265" y="54119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Hexagon 62"/>
            <p:cNvSpPr/>
            <p:nvPr/>
          </p:nvSpPr>
          <p:spPr>
            <a:xfrm rot="1800000">
              <a:off x="1529316" y="2859252"/>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Hexagon 63"/>
            <p:cNvSpPr/>
            <p:nvPr/>
          </p:nvSpPr>
          <p:spPr>
            <a:xfrm rot="1800000">
              <a:off x="795890" y="15638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Hexagon 64"/>
            <p:cNvSpPr/>
            <p:nvPr/>
          </p:nvSpPr>
          <p:spPr>
            <a:xfrm rot="1800000">
              <a:off x="6806166" y="4145128"/>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Hexagon 65"/>
            <p:cNvSpPr/>
            <p:nvPr/>
          </p:nvSpPr>
          <p:spPr>
            <a:xfrm rot="1800000">
              <a:off x="7549116" y="542147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Hexagon 66"/>
            <p:cNvSpPr/>
            <p:nvPr/>
          </p:nvSpPr>
          <p:spPr>
            <a:xfrm rot="1800000">
              <a:off x="7549117" y="286877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Freeform 67"/>
            <p:cNvSpPr/>
            <p:nvPr/>
          </p:nvSpPr>
          <p:spPr>
            <a:xfrm rot="1800000">
              <a:off x="8306521" y="4055629"/>
              <a:ext cx="1243407"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118 h 1388236"/>
                <a:gd name="connsiteX1" fmla="*/ 396258 w 1601400"/>
                <a:gd name="connsiteY1" fmla="*/ 0 h 1388236"/>
                <a:gd name="connsiteX2" fmla="*/ 474029 w 1601400"/>
                <a:gd name="connsiteY2" fmla="*/ 4016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43407"/>
                <a:gd name="connsiteY0" fmla="*/ 694118 h 1388236"/>
                <a:gd name="connsiteX1" fmla="*/ 396258 w 1243407"/>
                <a:gd name="connsiteY1" fmla="*/ 0 h 1388236"/>
                <a:gd name="connsiteX2" fmla="*/ 474029 w 1243407"/>
                <a:gd name="connsiteY2" fmla="*/ 4016 h 1388236"/>
                <a:gd name="connsiteX3" fmla="*/ 1243407 w 1243407"/>
                <a:gd name="connsiteY3" fmla="*/ 1325983 h 1388236"/>
                <a:gd name="connsiteX4" fmla="*/ 1205142 w 1243407"/>
                <a:gd name="connsiteY4" fmla="*/ 1388236 h 1388236"/>
                <a:gd name="connsiteX5" fmla="*/ 396258 w 1243407"/>
                <a:gd name="connsiteY5" fmla="*/ 1388236 h 1388236"/>
                <a:gd name="connsiteX6" fmla="*/ 0 w 1243407"/>
                <a:gd name="connsiteY6" fmla="*/ 69411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3407" h="1388236">
                  <a:moveTo>
                    <a:pt x="0" y="694118"/>
                  </a:moveTo>
                  <a:lnTo>
                    <a:pt x="396258" y="0"/>
                  </a:lnTo>
                  <a:lnTo>
                    <a:pt x="474029" y="4016"/>
                  </a:lnTo>
                  <a:lnTo>
                    <a:pt x="1243407" y="1325983"/>
                  </a:lnTo>
                  <a:lnTo>
                    <a:pt x="1205142" y="1388236"/>
                  </a:lnTo>
                  <a:lnTo>
                    <a:pt x="396258" y="1388236"/>
                  </a:lnTo>
                  <a:lnTo>
                    <a:pt x="0" y="694118"/>
                  </a:lnTo>
                  <a:close/>
                </a:path>
              </a:pathLst>
            </a:custGeom>
            <a:solidFill>
              <a:schemeClr val="bg1">
                <a:alpha val="4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Freeform 68"/>
            <p:cNvSpPr/>
            <p:nvPr/>
          </p:nvSpPr>
          <p:spPr>
            <a:xfrm rot="1800000">
              <a:off x="8306771" y="1511524"/>
              <a:ext cx="1241871" cy="1388822"/>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704 h 1388822"/>
                <a:gd name="connsiteX1" fmla="*/ 396258 w 1601400"/>
                <a:gd name="connsiteY1" fmla="*/ 586 h 1388822"/>
                <a:gd name="connsiteX2" fmla="*/ 482002 w 1601400"/>
                <a:gd name="connsiteY2" fmla="*/ 0 h 1388822"/>
                <a:gd name="connsiteX3" fmla="*/ 1601400 w 1601400"/>
                <a:gd name="connsiteY3" fmla="*/ 694704 h 1388822"/>
                <a:gd name="connsiteX4" fmla="*/ 1205142 w 1601400"/>
                <a:gd name="connsiteY4" fmla="*/ 1388822 h 1388822"/>
                <a:gd name="connsiteX5" fmla="*/ 396258 w 1601400"/>
                <a:gd name="connsiteY5" fmla="*/ 1388822 h 1388822"/>
                <a:gd name="connsiteX6" fmla="*/ 0 w 1601400"/>
                <a:gd name="connsiteY6" fmla="*/ 694704 h 1388822"/>
                <a:gd name="connsiteX0" fmla="*/ 0 w 1241871"/>
                <a:gd name="connsiteY0" fmla="*/ 694704 h 1388822"/>
                <a:gd name="connsiteX1" fmla="*/ 396258 w 1241871"/>
                <a:gd name="connsiteY1" fmla="*/ 586 h 1388822"/>
                <a:gd name="connsiteX2" fmla="*/ 482002 w 1241871"/>
                <a:gd name="connsiteY2" fmla="*/ 0 h 1388822"/>
                <a:gd name="connsiteX3" fmla="*/ 1241871 w 1241871"/>
                <a:gd name="connsiteY3" fmla="*/ 1323912 h 1388822"/>
                <a:gd name="connsiteX4" fmla="*/ 1205142 w 1241871"/>
                <a:gd name="connsiteY4" fmla="*/ 1388822 h 1388822"/>
                <a:gd name="connsiteX5" fmla="*/ 396258 w 1241871"/>
                <a:gd name="connsiteY5" fmla="*/ 1388822 h 1388822"/>
                <a:gd name="connsiteX6" fmla="*/ 0 w 1241871"/>
                <a:gd name="connsiteY6" fmla="*/ 694704 h 1388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1871" h="1388822">
                  <a:moveTo>
                    <a:pt x="0" y="694704"/>
                  </a:moveTo>
                  <a:lnTo>
                    <a:pt x="396258" y="586"/>
                  </a:lnTo>
                  <a:lnTo>
                    <a:pt x="482002" y="0"/>
                  </a:lnTo>
                  <a:lnTo>
                    <a:pt x="1241871" y="1323912"/>
                  </a:lnTo>
                  <a:lnTo>
                    <a:pt x="1205142" y="1388822"/>
                  </a:lnTo>
                  <a:lnTo>
                    <a:pt x="396258" y="1388822"/>
                  </a:lnTo>
                  <a:lnTo>
                    <a:pt x="0" y="694704"/>
                  </a:lnTo>
                  <a:close/>
                </a:path>
              </a:pathLst>
            </a:cu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6" name="Rectangle 45"/>
          <p:cNvSpPr/>
          <p:nvPr/>
        </p:nvSpPr>
        <p:spPr>
          <a:xfrm>
            <a:off x="4561242" y="-21511"/>
            <a:ext cx="3679116" cy="6271840"/>
          </a:xfrm>
          <a:prstGeom prst="rect">
            <a:avLst/>
          </a:prstGeom>
          <a:solidFill>
            <a:srgbClr val="F5F5F5"/>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a:off x="4649096" y="-21511"/>
            <a:ext cx="3505200" cy="231288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4733365" y="2708476"/>
            <a:ext cx="3313355" cy="1702160"/>
          </a:xfrm>
        </p:spPr>
        <p:txBody>
          <a:bodyPr>
            <a:normAutofit/>
          </a:bodyPr>
          <a:lstStyle>
            <a:lvl1pPr>
              <a:defRPr sz="3600"/>
            </a:lvl1pPr>
          </a:lstStyle>
          <a:p>
            <a:r>
              <a:rPr lang="pt-BR" smtClean="0"/>
              <a:t>Clique para editar o título mestre</a:t>
            </a:r>
            <a:endParaRPr lang="en-US" dirty="0"/>
          </a:p>
        </p:txBody>
      </p:sp>
      <p:sp>
        <p:nvSpPr>
          <p:cNvPr id="3" name="Subtitle 2"/>
          <p:cNvSpPr>
            <a:spLocks noGrp="1"/>
          </p:cNvSpPr>
          <p:nvPr>
            <p:ph type="subTitle" idx="1"/>
          </p:nvPr>
        </p:nvSpPr>
        <p:spPr>
          <a:xfrm>
            <a:off x="4733365" y="4421080"/>
            <a:ext cx="3309803" cy="1260629"/>
          </a:xfrm>
        </p:spPr>
        <p:txBody>
          <a:bodyPr>
            <a:normAutofit/>
          </a:bodyPr>
          <a:lstStyle>
            <a:lvl1pPr marL="0" indent="0" algn="l">
              <a:buNone/>
              <a:defRPr sz="1800">
                <a:solidFill>
                  <a:srgbClr val="42424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t-BR" smtClean="0"/>
              <a:t>Clique para editar o estilo do subtítulo mestre</a:t>
            </a:r>
            <a:endParaRPr lang="en-US" dirty="0"/>
          </a:p>
        </p:txBody>
      </p:sp>
      <p:sp>
        <p:nvSpPr>
          <p:cNvPr id="4" name="Date Placeholder 3"/>
          <p:cNvSpPr>
            <a:spLocks noGrp="1"/>
          </p:cNvSpPr>
          <p:nvPr>
            <p:ph type="dt" sz="half" idx="10"/>
          </p:nvPr>
        </p:nvSpPr>
        <p:spPr>
          <a:xfrm>
            <a:off x="4738744" y="1516828"/>
            <a:ext cx="2133600" cy="750981"/>
          </a:xfrm>
        </p:spPr>
        <p:txBody>
          <a:bodyPr anchor="b"/>
          <a:lstStyle>
            <a:lvl1pPr algn="l">
              <a:defRPr sz="2400"/>
            </a:lvl1pPr>
          </a:lstStyle>
          <a:p>
            <a:fld id="{4C5098E7-BB1A-40A0-B4E6-3A66C38275E1}" type="datetimeFigureOut">
              <a:rPr lang="pt-BR" smtClean="0"/>
              <a:t>21/05/2015</a:t>
            </a:fld>
            <a:endParaRPr lang="pt-BR"/>
          </a:p>
        </p:txBody>
      </p:sp>
      <p:sp>
        <p:nvSpPr>
          <p:cNvPr id="50" name="Rectangle 49"/>
          <p:cNvSpPr/>
          <p:nvPr/>
        </p:nvSpPr>
        <p:spPr>
          <a:xfrm>
            <a:off x="4650889" y="6088284"/>
            <a:ext cx="3505200" cy="817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ooter Placeholder 4"/>
          <p:cNvSpPr>
            <a:spLocks noGrp="1"/>
          </p:cNvSpPr>
          <p:nvPr>
            <p:ph type="ftr" sz="quarter" idx="11"/>
          </p:nvPr>
        </p:nvSpPr>
        <p:spPr>
          <a:xfrm>
            <a:off x="5303520" y="5719966"/>
            <a:ext cx="2831592" cy="365125"/>
          </a:xfrm>
        </p:spPr>
        <p:txBody>
          <a:bodyPr>
            <a:normAutofit/>
          </a:bodyPr>
          <a:lstStyle>
            <a:lvl1pPr>
              <a:defRPr>
                <a:solidFill>
                  <a:schemeClr val="accent1"/>
                </a:solidFill>
              </a:defRPr>
            </a:lvl1pPr>
          </a:lstStyle>
          <a:p>
            <a:endParaRPr lang="pt-BR"/>
          </a:p>
        </p:txBody>
      </p:sp>
      <p:sp>
        <p:nvSpPr>
          <p:cNvPr id="6" name="Slide Number Placeholder 5"/>
          <p:cNvSpPr>
            <a:spLocks noGrp="1"/>
          </p:cNvSpPr>
          <p:nvPr>
            <p:ph type="sldNum" sz="quarter" idx="12"/>
          </p:nvPr>
        </p:nvSpPr>
        <p:spPr>
          <a:xfrm>
            <a:off x="4649096" y="5719966"/>
            <a:ext cx="643666" cy="365125"/>
          </a:xfrm>
        </p:spPr>
        <p:txBody>
          <a:bodyPr/>
          <a:lstStyle>
            <a:lvl1pPr>
              <a:defRPr>
                <a:solidFill>
                  <a:schemeClr val="accent1"/>
                </a:solidFill>
              </a:defRPr>
            </a:lvl1pPr>
          </a:lstStyle>
          <a:p>
            <a:fld id="{FB54A442-3526-405F-B53C-7A2F10C1A640}" type="slidenum">
              <a:rPr lang="pt-BR" smtClean="0"/>
              <a:t>‹nº›</a:t>
            </a:fld>
            <a:endParaRPr lang="pt-BR"/>
          </a:p>
        </p:txBody>
      </p:sp>
      <p:sp>
        <p:nvSpPr>
          <p:cNvPr id="89" name="Rectangle 88"/>
          <p:cNvSpPr/>
          <p:nvPr/>
        </p:nvSpPr>
        <p:spPr>
          <a:xfrm>
            <a:off x="4650889" y="6088284"/>
            <a:ext cx="3505200" cy="817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smtClean="0"/>
              <a:t>Clique para editar o título mestre</a:t>
            </a:r>
            <a:endParaRPr lang="en-US"/>
          </a:p>
        </p:txBody>
      </p:sp>
      <p:sp>
        <p:nvSpPr>
          <p:cNvPr id="3" name="Vertical Text Placeholder 2"/>
          <p:cNvSpPr>
            <a:spLocks noGrp="1"/>
          </p:cNvSpPr>
          <p:nvPr>
            <p:ph type="body" orient="vert" idx="1"/>
          </p:nvPr>
        </p:nvSpPr>
        <p:spPr/>
        <p:txBody>
          <a:bodyPr vert="eaVert"/>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a:p>
        </p:txBody>
      </p:sp>
      <p:sp>
        <p:nvSpPr>
          <p:cNvPr id="4" name="Date Placeholder 3"/>
          <p:cNvSpPr>
            <a:spLocks noGrp="1"/>
          </p:cNvSpPr>
          <p:nvPr>
            <p:ph type="dt" sz="half" idx="10"/>
          </p:nvPr>
        </p:nvSpPr>
        <p:spPr/>
        <p:txBody>
          <a:bodyPr/>
          <a:lstStyle/>
          <a:p>
            <a:fld id="{4C5098E7-BB1A-40A0-B4E6-3A66C38275E1}" type="datetimeFigureOut">
              <a:rPr lang="pt-BR" smtClean="0"/>
              <a:t>21/05/2015</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FB54A442-3526-405F-B53C-7A2F10C1A640}" type="slidenum">
              <a:rPr lang="pt-BR" smtClean="0"/>
              <a:t>‹nº›</a:t>
            </a:fld>
            <a:endParaRPr lang="pt-B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e texto verticais">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30147"/>
            <a:ext cx="1484453" cy="4780344"/>
          </a:xfrm>
        </p:spPr>
        <p:txBody>
          <a:bodyPr vert="eaVert" anchor="ctr"/>
          <a:lstStyle/>
          <a:p>
            <a:r>
              <a:rPr lang="pt-BR" smtClean="0"/>
              <a:t>Clique para editar o título mestre</a:t>
            </a:r>
            <a:endParaRPr lang="en-US"/>
          </a:p>
        </p:txBody>
      </p:sp>
      <p:sp>
        <p:nvSpPr>
          <p:cNvPr id="3" name="Vertical Text Placeholder 2"/>
          <p:cNvSpPr>
            <a:spLocks noGrp="1"/>
          </p:cNvSpPr>
          <p:nvPr>
            <p:ph type="body" orient="vert" idx="1"/>
          </p:nvPr>
        </p:nvSpPr>
        <p:spPr>
          <a:xfrm>
            <a:off x="1053296" y="1030147"/>
            <a:ext cx="5423704" cy="4780344"/>
          </a:xfrm>
        </p:spPr>
        <p:txBody>
          <a:bodyPr vert="eaVert"/>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a:p>
        </p:txBody>
      </p:sp>
      <p:sp>
        <p:nvSpPr>
          <p:cNvPr id="4" name="Date Placeholder 3"/>
          <p:cNvSpPr>
            <a:spLocks noGrp="1"/>
          </p:cNvSpPr>
          <p:nvPr>
            <p:ph type="dt" sz="half" idx="10"/>
          </p:nvPr>
        </p:nvSpPr>
        <p:spPr/>
        <p:txBody>
          <a:bodyPr/>
          <a:lstStyle/>
          <a:p>
            <a:fld id="{4C5098E7-BB1A-40A0-B4E6-3A66C38275E1}" type="datetimeFigureOut">
              <a:rPr lang="pt-BR" smtClean="0"/>
              <a:t>21/05/2015</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FB54A442-3526-405F-B53C-7A2F10C1A640}" type="slidenum">
              <a:rPr lang="pt-BR" smtClean="0"/>
              <a:t>‹nº›</a:t>
            </a:fld>
            <a:endParaRPr lang="pt-B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smtClean="0"/>
              <a:t>Clique para editar o título mestre</a:t>
            </a:r>
            <a:endParaRPr lang="en-US"/>
          </a:p>
        </p:txBody>
      </p:sp>
      <p:sp>
        <p:nvSpPr>
          <p:cNvPr id="3" name="Content Placeholder 2"/>
          <p:cNvSpPr>
            <a:spLocks noGrp="1"/>
          </p:cNvSpPr>
          <p:nvPr>
            <p:ph idx="1"/>
          </p:nvPr>
        </p:nvSpPr>
        <p:spPr/>
        <p:txBody>
          <a:body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4" name="Date Placeholder 3"/>
          <p:cNvSpPr>
            <a:spLocks noGrp="1"/>
          </p:cNvSpPr>
          <p:nvPr>
            <p:ph type="dt" sz="half" idx="10"/>
          </p:nvPr>
        </p:nvSpPr>
        <p:spPr/>
        <p:txBody>
          <a:bodyPr/>
          <a:lstStyle/>
          <a:p>
            <a:fld id="{4C5098E7-BB1A-40A0-B4E6-3A66C38275E1}" type="datetimeFigureOut">
              <a:rPr lang="pt-BR" smtClean="0"/>
              <a:t>21/05/2015</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FB54A442-3526-405F-B53C-7A2F10C1A640}" type="slidenum">
              <a:rPr lang="pt-BR" smtClean="0"/>
              <a:t>‹nº›</a:t>
            </a:fld>
            <a:endParaRPr lang="pt-B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itle 1"/>
          <p:cNvSpPr>
            <a:spLocks noGrp="1"/>
          </p:cNvSpPr>
          <p:nvPr>
            <p:ph type="title"/>
          </p:nvPr>
        </p:nvSpPr>
        <p:spPr>
          <a:xfrm>
            <a:off x="1258645" y="2900829"/>
            <a:ext cx="6637468" cy="1362075"/>
          </a:xfrm>
        </p:spPr>
        <p:txBody>
          <a:bodyPr anchor="b"/>
          <a:lstStyle>
            <a:lvl1pPr algn="l">
              <a:defRPr sz="4000" b="0" cap="none" baseline="0"/>
            </a:lvl1pPr>
          </a:lstStyle>
          <a:p>
            <a:r>
              <a:rPr lang="pt-BR" smtClean="0"/>
              <a:t>Clique para editar o título mestre</a:t>
            </a:r>
            <a:endParaRPr lang="en-US" dirty="0"/>
          </a:p>
        </p:txBody>
      </p:sp>
      <p:sp>
        <p:nvSpPr>
          <p:cNvPr id="3" name="Text Placeholder 2"/>
          <p:cNvSpPr>
            <a:spLocks noGrp="1"/>
          </p:cNvSpPr>
          <p:nvPr>
            <p:ph type="body" idx="1"/>
          </p:nvPr>
        </p:nvSpPr>
        <p:spPr>
          <a:xfrm>
            <a:off x="1258645" y="4267200"/>
            <a:ext cx="6637467" cy="1520413"/>
          </a:xfrm>
        </p:spPr>
        <p:txBody>
          <a:bodyPr anchor="t"/>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BR" smtClean="0"/>
              <a:t>Clique para editar o texto mestre</a:t>
            </a:r>
          </a:p>
        </p:txBody>
      </p:sp>
      <p:sp>
        <p:nvSpPr>
          <p:cNvPr id="4" name="Date Placeholder 3"/>
          <p:cNvSpPr>
            <a:spLocks noGrp="1"/>
          </p:cNvSpPr>
          <p:nvPr>
            <p:ph type="dt" sz="half" idx="10"/>
          </p:nvPr>
        </p:nvSpPr>
        <p:spPr/>
        <p:txBody>
          <a:bodyPr/>
          <a:lstStyle/>
          <a:p>
            <a:fld id="{4C5098E7-BB1A-40A0-B4E6-3A66C38275E1}" type="datetimeFigureOut">
              <a:rPr lang="pt-BR" smtClean="0"/>
              <a:t>21/05/2015</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FB54A442-3526-405F-B53C-7A2F10C1A640}" type="slidenum">
              <a:rPr lang="pt-BR" smtClean="0"/>
              <a:t>‹nº›</a:t>
            </a:fld>
            <a:endParaRPr lang="pt-B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smtClean="0"/>
              <a:t>Clique para editar o título mestre</a:t>
            </a:r>
            <a:endParaRPr lang="en-US"/>
          </a:p>
        </p:txBody>
      </p:sp>
      <p:sp>
        <p:nvSpPr>
          <p:cNvPr id="5" name="Date Placeholder 4"/>
          <p:cNvSpPr>
            <a:spLocks noGrp="1"/>
          </p:cNvSpPr>
          <p:nvPr>
            <p:ph type="dt" sz="half" idx="10"/>
          </p:nvPr>
        </p:nvSpPr>
        <p:spPr/>
        <p:txBody>
          <a:bodyPr/>
          <a:lstStyle/>
          <a:p>
            <a:fld id="{4C5098E7-BB1A-40A0-B4E6-3A66C38275E1}" type="datetimeFigureOut">
              <a:rPr lang="pt-BR" smtClean="0"/>
              <a:t>21/05/2015</a:t>
            </a:fld>
            <a:endParaRPr lang="pt-BR"/>
          </a:p>
        </p:txBody>
      </p:sp>
      <p:sp>
        <p:nvSpPr>
          <p:cNvPr id="6" name="Footer Placeholder 5"/>
          <p:cNvSpPr>
            <a:spLocks noGrp="1"/>
          </p:cNvSpPr>
          <p:nvPr>
            <p:ph type="ftr" sz="quarter" idx="11"/>
          </p:nvPr>
        </p:nvSpPr>
        <p:spPr/>
        <p:txBody>
          <a:bodyPr/>
          <a:lstStyle/>
          <a:p>
            <a:endParaRPr lang="pt-BR"/>
          </a:p>
        </p:txBody>
      </p:sp>
      <p:sp>
        <p:nvSpPr>
          <p:cNvPr id="7" name="Slide Number Placeholder 6"/>
          <p:cNvSpPr>
            <a:spLocks noGrp="1"/>
          </p:cNvSpPr>
          <p:nvPr>
            <p:ph type="sldNum" sz="quarter" idx="12"/>
          </p:nvPr>
        </p:nvSpPr>
        <p:spPr/>
        <p:txBody>
          <a:bodyPr/>
          <a:lstStyle/>
          <a:p>
            <a:fld id="{FB54A442-3526-405F-B53C-7A2F10C1A640}" type="slidenum">
              <a:rPr lang="pt-BR" smtClean="0"/>
              <a:t>‹nº›</a:t>
            </a:fld>
            <a:endParaRPr lang="pt-BR"/>
          </a:p>
        </p:txBody>
      </p:sp>
      <p:sp>
        <p:nvSpPr>
          <p:cNvPr id="9" name="Content Placeholder 8"/>
          <p:cNvSpPr>
            <a:spLocks noGrp="1"/>
          </p:cNvSpPr>
          <p:nvPr>
            <p:ph sz="quarter" idx="13"/>
          </p:nvPr>
        </p:nvSpPr>
        <p:spPr>
          <a:xfrm>
            <a:off x="1042416" y="2313432"/>
            <a:ext cx="3419856" cy="3493008"/>
          </a:xfrm>
        </p:spPr>
        <p:txBody>
          <a:body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11" name="Content Placeholder 10"/>
          <p:cNvSpPr>
            <a:spLocks noGrp="1"/>
          </p:cNvSpPr>
          <p:nvPr>
            <p:ph sz="quarter" idx="14"/>
          </p:nvPr>
        </p:nvSpPr>
        <p:spPr>
          <a:xfrm>
            <a:off x="4645152" y="2313431"/>
            <a:ext cx="3419856" cy="3493008"/>
          </a:xfrm>
        </p:spPr>
        <p:txBody>
          <a:body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pt-BR" smtClean="0"/>
              <a:t>Clique para editar o título mestre</a:t>
            </a:r>
            <a:endParaRPr lang="en-US"/>
          </a:p>
        </p:txBody>
      </p:sp>
      <p:sp>
        <p:nvSpPr>
          <p:cNvPr id="3" name="Text Placeholder 2"/>
          <p:cNvSpPr>
            <a:spLocks noGrp="1"/>
          </p:cNvSpPr>
          <p:nvPr>
            <p:ph type="body" idx="1"/>
          </p:nvPr>
        </p:nvSpPr>
        <p:spPr>
          <a:xfrm>
            <a:off x="1412111" y="2316009"/>
            <a:ext cx="3057148" cy="639762"/>
          </a:xfrm>
        </p:spPr>
        <p:txBody>
          <a:bodyPr anchor="b"/>
          <a:lstStyle>
            <a:lvl1pPr marL="0" indent="0">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smtClean="0"/>
              <a:t>Clique para editar o texto mestre</a:t>
            </a:r>
          </a:p>
        </p:txBody>
      </p:sp>
      <p:sp>
        <p:nvSpPr>
          <p:cNvPr id="4" name="Content Placeholder 3"/>
          <p:cNvSpPr>
            <a:spLocks noGrp="1"/>
          </p:cNvSpPr>
          <p:nvPr>
            <p:ph sz="half" idx="2"/>
          </p:nvPr>
        </p:nvSpPr>
        <p:spPr>
          <a:xfrm>
            <a:off x="1041721" y="2974694"/>
            <a:ext cx="3419856" cy="2835797"/>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5" name="Text Placeholder 4"/>
          <p:cNvSpPr>
            <a:spLocks noGrp="1"/>
          </p:cNvSpPr>
          <p:nvPr>
            <p:ph type="body" sz="quarter" idx="3"/>
          </p:nvPr>
        </p:nvSpPr>
        <p:spPr>
          <a:xfrm>
            <a:off x="5011837" y="2316010"/>
            <a:ext cx="3055717" cy="639762"/>
          </a:xfrm>
        </p:spPr>
        <p:txBody>
          <a:bodyPr anchor="b"/>
          <a:lstStyle>
            <a:lvl1pPr marL="0" indent="0">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smtClean="0"/>
              <a:t>Clique para editar o texto mestre</a:t>
            </a:r>
          </a:p>
        </p:txBody>
      </p:sp>
      <p:sp>
        <p:nvSpPr>
          <p:cNvPr id="6" name="Content Placeholder 5"/>
          <p:cNvSpPr>
            <a:spLocks noGrp="1"/>
          </p:cNvSpPr>
          <p:nvPr>
            <p:ph sz="quarter" idx="4"/>
          </p:nvPr>
        </p:nvSpPr>
        <p:spPr>
          <a:xfrm>
            <a:off x="4645152" y="2974694"/>
            <a:ext cx="3419856" cy="2835797"/>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7" name="Date Placeholder 6"/>
          <p:cNvSpPr>
            <a:spLocks noGrp="1"/>
          </p:cNvSpPr>
          <p:nvPr>
            <p:ph type="dt" sz="half" idx="10"/>
          </p:nvPr>
        </p:nvSpPr>
        <p:spPr/>
        <p:txBody>
          <a:bodyPr/>
          <a:lstStyle/>
          <a:p>
            <a:fld id="{4C5098E7-BB1A-40A0-B4E6-3A66C38275E1}" type="datetimeFigureOut">
              <a:rPr lang="pt-BR" smtClean="0"/>
              <a:t>21/05/2015</a:t>
            </a:fld>
            <a:endParaRPr lang="pt-BR"/>
          </a:p>
        </p:txBody>
      </p:sp>
      <p:sp>
        <p:nvSpPr>
          <p:cNvPr id="8" name="Footer Placeholder 7"/>
          <p:cNvSpPr>
            <a:spLocks noGrp="1"/>
          </p:cNvSpPr>
          <p:nvPr>
            <p:ph type="ftr" sz="quarter" idx="11"/>
          </p:nvPr>
        </p:nvSpPr>
        <p:spPr/>
        <p:txBody>
          <a:bodyPr/>
          <a:lstStyle/>
          <a:p>
            <a:endParaRPr lang="pt-BR"/>
          </a:p>
        </p:txBody>
      </p:sp>
      <p:sp>
        <p:nvSpPr>
          <p:cNvPr id="9" name="Slide Number Placeholder 8"/>
          <p:cNvSpPr>
            <a:spLocks noGrp="1"/>
          </p:cNvSpPr>
          <p:nvPr>
            <p:ph type="sldNum" sz="quarter" idx="12"/>
          </p:nvPr>
        </p:nvSpPr>
        <p:spPr/>
        <p:txBody>
          <a:bodyPr/>
          <a:lstStyle/>
          <a:p>
            <a:fld id="{FB54A442-3526-405F-B53C-7A2F10C1A640}" type="slidenum">
              <a:rPr lang="pt-BR" smtClean="0"/>
              <a:t>‹nº›</a:t>
            </a:fld>
            <a:endParaRPr lang="pt-B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smtClean="0"/>
              <a:t>Clique para editar o título mestre</a:t>
            </a:r>
            <a:endParaRPr lang="en-US"/>
          </a:p>
        </p:txBody>
      </p:sp>
      <p:sp>
        <p:nvSpPr>
          <p:cNvPr id="3" name="Date Placeholder 2"/>
          <p:cNvSpPr>
            <a:spLocks noGrp="1"/>
          </p:cNvSpPr>
          <p:nvPr>
            <p:ph type="dt" sz="half" idx="10"/>
          </p:nvPr>
        </p:nvSpPr>
        <p:spPr/>
        <p:txBody>
          <a:bodyPr/>
          <a:lstStyle/>
          <a:p>
            <a:fld id="{4C5098E7-BB1A-40A0-B4E6-3A66C38275E1}" type="datetimeFigureOut">
              <a:rPr lang="pt-BR" smtClean="0"/>
              <a:t>21/05/2015</a:t>
            </a:fld>
            <a:endParaRPr lang="pt-BR"/>
          </a:p>
        </p:txBody>
      </p:sp>
      <p:sp>
        <p:nvSpPr>
          <p:cNvPr id="4" name="Footer Placeholder 3"/>
          <p:cNvSpPr>
            <a:spLocks noGrp="1"/>
          </p:cNvSpPr>
          <p:nvPr>
            <p:ph type="ftr" sz="quarter" idx="11"/>
          </p:nvPr>
        </p:nvSpPr>
        <p:spPr/>
        <p:txBody>
          <a:bodyPr/>
          <a:lstStyle/>
          <a:p>
            <a:endParaRPr lang="pt-BR"/>
          </a:p>
        </p:txBody>
      </p:sp>
      <p:sp>
        <p:nvSpPr>
          <p:cNvPr id="5" name="Slide Number Placeholder 4"/>
          <p:cNvSpPr>
            <a:spLocks noGrp="1"/>
          </p:cNvSpPr>
          <p:nvPr>
            <p:ph type="sldNum" sz="quarter" idx="12"/>
          </p:nvPr>
        </p:nvSpPr>
        <p:spPr/>
        <p:txBody>
          <a:bodyPr/>
          <a:lstStyle/>
          <a:p>
            <a:fld id="{FB54A442-3526-405F-B53C-7A2F10C1A640}" type="slidenum">
              <a:rPr lang="pt-BR" smtClean="0"/>
              <a:t>‹nº›</a:t>
            </a:fld>
            <a:endParaRPr lang="pt-B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C5098E7-BB1A-40A0-B4E6-3A66C38275E1}" type="datetimeFigureOut">
              <a:rPr lang="pt-BR" smtClean="0"/>
              <a:t>21/05/2015</a:t>
            </a:fld>
            <a:endParaRPr lang="pt-BR"/>
          </a:p>
        </p:txBody>
      </p:sp>
      <p:sp>
        <p:nvSpPr>
          <p:cNvPr id="3" name="Footer Placeholder 2"/>
          <p:cNvSpPr>
            <a:spLocks noGrp="1"/>
          </p:cNvSpPr>
          <p:nvPr>
            <p:ph type="ftr" sz="quarter" idx="11"/>
          </p:nvPr>
        </p:nvSpPr>
        <p:spPr/>
        <p:txBody>
          <a:bodyPr/>
          <a:lstStyle/>
          <a:p>
            <a:endParaRPr lang="pt-BR"/>
          </a:p>
        </p:txBody>
      </p:sp>
      <p:sp>
        <p:nvSpPr>
          <p:cNvPr id="4" name="Slide Number Placeholder 3"/>
          <p:cNvSpPr>
            <a:spLocks noGrp="1"/>
          </p:cNvSpPr>
          <p:nvPr>
            <p:ph type="sldNum" sz="quarter" idx="12"/>
          </p:nvPr>
        </p:nvSpPr>
        <p:spPr/>
        <p:txBody>
          <a:bodyPr/>
          <a:lstStyle/>
          <a:p>
            <a:fld id="{FB54A442-3526-405F-B53C-7A2F10C1A640}" type="slidenum">
              <a:rPr lang="pt-BR" smtClean="0"/>
              <a:t>‹nº›</a:t>
            </a:fld>
            <a:endParaRPr lang="pt-B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údo com Legenda">
    <p:spTree>
      <p:nvGrpSpPr>
        <p:cNvPr id="1" name=""/>
        <p:cNvGrpSpPr/>
        <p:nvPr/>
      </p:nvGrpSpPr>
      <p:grpSpPr>
        <a:xfrm>
          <a:off x="0" y="0"/>
          <a:ext cx="0" cy="0"/>
          <a:chOff x="0" y="0"/>
          <a:chExt cx="0" cy="0"/>
        </a:xfrm>
      </p:grpSpPr>
      <p:grpSp>
        <p:nvGrpSpPr>
          <p:cNvPr id="44" name="Group 43"/>
          <p:cNvGrpSpPr/>
          <p:nvPr/>
        </p:nvGrpSpPr>
        <p:grpSpPr>
          <a:xfrm>
            <a:off x="-382404" y="0"/>
            <a:ext cx="9932332" cy="6858000"/>
            <a:chOff x="-382404" y="0"/>
            <a:chExt cx="9932332" cy="6858000"/>
          </a:xfrm>
        </p:grpSpPr>
        <p:grpSp>
          <p:nvGrpSpPr>
            <p:cNvPr id="45" name="Group 44"/>
            <p:cNvGrpSpPr/>
            <p:nvPr/>
          </p:nvGrpSpPr>
          <p:grpSpPr>
            <a:xfrm>
              <a:off x="0" y="0"/>
              <a:ext cx="9144000" cy="6858000"/>
              <a:chOff x="0" y="0"/>
              <a:chExt cx="9144000" cy="6858000"/>
            </a:xfrm>
          </p:grpSpPr>
          <p:grpSp>
            <p:nvGrpSpPr>
              <p:cNvPr id="72" name="Group 4"/>
              <p:cNvGrpSpPr/>
              <p:nvPr/>
            </p:nvGrpSpPr>
            <p:grpSpPr>
              <a:xfrm>
                <a:off x="0" y="0"/>
                <a:ext cx="2514600" cy="6858000"/>
                <a:chOff x="0" y="0"/>
                <a:chExt cx="2514600" cy="6858000"/>
              </a:xfrm>
            </p:grpSpPr>
            <p:sp>
              <p:nvSpPr>
                <p:cNvPr id="84" name="Rectangle 83"/>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2"/>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3"/>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3" name="Group 5"/>
              <p:cNvGrpSpPr/>
              <p:nvPr/>
            </p:nvGrpSpPr>
            <p:grpSpPr>
              <a:xfrm>
                <a:off x="422910" y="0"/>
                <a:ext cx="2514600" cy="6858000"/>
                <a:chOff x="0" y="0"/>
                <a:chExt cx="2514600" cy="6858000"/>
              </a:xfrm>
            </p:grpSpPr>
            <p:sp>
              <p:nvSpPr>
                <p:cNvPr id="81" name="Rectangle 80"/>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4" name="Group 9"/>
              <p:cNvGrpSpPr/>
              <p:nvPr/>
            </p:nvGrpSpPr>
            <p:grpSpPr>
              <a:xfrm rot="10800000">
                <a:off x="6629400" y="0"/>
                <a:ext cx="2514600" cy="6858000"/>
                <a:chOff x="0" y="0"/>
                <a:chExt cx="2514600" cy="6858000"/>
              </a:xfrm>
            </p:grpSpPr>
            <p:sp>
              <p:nvSpPr>
                <p:cNvPr id="78" name="Rectangle 77"/>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5" name="Rectangle 74"/>
              <p:cNvSpPr/>
              <p:nvPr/>
            </p:nvSpPr>
            <p:spPr>
              <a:xfrm>
                <a:off x="3810000" y="0"/>
                <a:ext cx="28194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p:cNvSpPr/>
              <p:nvPr/>
            </p:nvSpPr>
            <p:spPr>
              <a:xfrm>
                <a:off x="289560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p:cNvSpPr/>
              <p:nvPr/>
            </p:nvSpPr>
            <p:spPr>
              <a:xfrm>
                <a:off x="31242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7" name="Freeform 46"/>
            <p:cNvSpPr/>
            <p:nvPr/>
          </p:nvSpPr>
          <p:spPr>
            <a:xfrm>
              <a:off x="-11875" y="5035138"/>
              <a:ext cx="9144000" cy="1175655"/>
            </a:xfrm>
            <a:custGeom>
              <a:avLst/>
              <a:gdLst>
                <a:gd name="connsiteX0" fmla="*/ 0 w 9144000"/>
                <a:gd name="connsiteY0" fmla="*/ 1116280 h 1175656"/>
                <a:gd name="connsiteX1" fmla="*/ 1674420 w 9144000"/>
                <a:gd name="connsiteY1" fmla="*/ 1163781 h 1175656"/>
                <a:gd name="connsiteX2" fmla="*/ 4120737 w 9144000"/>
                <a:gd name="connsiteY2" fmla="*/ 1045028 h 1175656"/>
                <a:gd name="connsiteX3" fmla="*/ 7172696 w 9144000"/>
                <a:gd name="connsiteY3" fmla="*/ 605641 h 1175656"/>
                <a:gd name="connsiteX4" fmla="*/ 9144000 w 9144000"/>
                <a:gd name="connsiteY4" fmla="*/ 0 h 1175656"/>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116279 h 1175655"/>
                <a:gd name="connsiteX1" fmla="*/ 1674420 w 9144000"/>
                <a:gd name="connsiteY1" fmla="*/ 1163780 h 1175655"/>
                <a:gd name="connsiteX2" fmla="*/ 4120737 w 9144000"/>
                <a:gd name="connsiteY2" fmla="*/ 1045027 h 1175655"/>
                <a:gd name="connsiteX3" fmla="*/ 7172696 w 9144000"/>
                <a:gd name="connsiteY3" fmla="*/ 605640 h 1175655"/>
                <a:gd name="connsiteX4" fmla="*/ 9144000 w 9144000"/>
                <a:gd name="connsiteY4" fmla="*/ 0 h 1175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175655">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8" name="Freeform 47"/>
            <p:cNvSpPr/>
            <p:nvPr/>
          </p:nvSpPr>
          <p:spPr>
            <a:xfrm>
              <a:off x="-11875" y="3467595"/>
              <a:ext cx="9144000" cy="890650"/>
            </a:xfrm>
            <a:custGeom>
              <a:avLst/>
              <a:gdLst>
                <a:gd name="connsiteX0" fmla="*/ 0 w 9144000"/>
                <a:gd name="connsiteY0" fmla="*/ 890650 h 890650"/>
                <a:gd name="connsiteX1" fmla="*/ 1045028 w 9144000"/>
                <a:gd name="connsiteY1" fmla="*/ 475013 h 890650"/>
                <a:gd name="connsiteX2" fmla="*/ 3111335 w 9144000"/>
                <a:gd name="connsiteY2" fmla="*/ 71252 h 890650"/>
                <a:gd name="connsiteX3" fmla="*/ 5913911 w 9144000"/>
                <a:gd name="connsiteY3" fmla="*/ 71252 h 890650"/>
                <a:gd name="connsiteX4" fmla="*/ 9144000 w 9144000"/>
                <a:gd name="connsiteY4" fmla="*/ 498764 h 890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89065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9" name="Freeform 48"/>
            <p:cNvSpPr/>
            <p:nvPr/>
          </p:nvSpPr>
          <p:spPr>
            <a:xfrm>
              <a:off x="-23751" y="5640779"/>
              <a:ext cx="3004457" cy="1211283"/>
            </a:xfrm>
            <a:custGeom>
              <a:avLst/>
              <a:gdLst>
                <a:gd name="connsiteX0" fmla="*/ 0 w 3004457"/>
                <a:gd name="connsiteY0" fmla="*/ 0 h 1211283"/>
                <a:gd name="connsiteX1" fmla="*/ 3004457 w 3004457"/>
                <a:gd name="connsiteY1" fmla="*/ 1211283 h 1211283"/>
              </a:gdLst>
              <a:ahLst/>
              <a:cxnLst>
                <a:cxn ang="0">
                  <a:pos x="connsiteX0" y="connsiteY0"/>
                </a:cxn>
                <a:cxn ang="0">
                  <a:pos x="connsiteX1" y="connsiteY1"/>
                </a:cxn>
              </a:cxnLst>
              <a:rect l="l" t="t" r="r" b="b"/>
              <a:pathLst>
                <a:path w="3004457" h="1211283">
                  <a:moveTo>
                    <a:pt x="0" y="0"/>
                  </a:moveTo>
                  <a:cubicBezTo>
                    <a:pt x="1103415" y="501732"/>
                    <a:pt x="2206831" y="1003465"/>
                    <a:pt x="3004457" y="1211283"/>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 name="Freeform 49"/>
            <p:cNvSpPr/>
            <p:nvPr/>
          </p:nvSpPr>
          <p:spPr>
            <a:xfrm>
              <a:off x="-11875" y="5284519"/>
              <a:ext cx="9144000" cy="1478478"/>
            </a:xfrm>
            <a:custGeom>
              <a:avLst/>
              <a:gdLst>
                <a:gd name="connsiteX0" fmla="*/ 0 w 9144000"/>
                <a:gd name="connsiteY0" fmla="*/ 0 h 1478478"/>
                <a:gd name="connsiteX1" fmla="*/ 1104405 w 9144000"/>
                <a:gd name="connsiteY1" fmla="*/ 344385 h 1478478"/>
                <a:gd name="connsiteX2" fmla="*/ 3194462 w 9144000"/>
                <a:gd name="connsiteY2" fmla="*/ 866899 h 1478478"/>
                <a:gd name="connsiteX3" fmla="*/ 5676405 w 9144000"/>
                <a:gd name="connsiteY3" fmla="*/ 1282536 h 1478478"/>
                <a:gd name="connsiteX4" fmla="*/ 7730836 w 9144000"/>
                <a:gd name="connsiteY4" fmla="*/ 1448790 h 1478478"/>
                <a:gd name="connsiteX5" fmla="*/ 8573984 w 9144000"/>
                <a:gd name="connsiteY5" fmla="*/ 1460665 h 1478478"/>
                <a:gd name="connsiteX6" fmla="*/ 9144000 w 9144000"/>
                <a:gd name="connsiteY6" fmla="*/ 1425039 h 147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1478478">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1" name="Freeform 50"/>
            <p:cNvSpPr/>
            <p:nvPr/>
          </p:nvSpPr>
          <p:spPr>
            <a:xfrm>
              <a:off x="2137558" y="5132120"/>
              <a:ext cx="6982691" cy="1719942"/>
            </a:xfrm>
            <a:custGeom>
              <a:avLst/>
              <a:gdLst>
                <a:gd name="connsiteX0" fmla="*/ 0 w 6982691"/>
                <a:gd name="connsiteY0" fmla="*/ 1719942 h 1719942"/>
                <a:gd name="connsiteX1" fmla="*/ 546265 w 6982691"/>
                <a:gd name="connsiteY1" fmla="*/ 1185553 h 1719942"/>
                <a:gd name="connsiteX2" fmla="*/ 1330037 w 6982691"/>
                <a:gd name="connsiteY2" fmla="*/ 710540 h 1719942"/>
                <a:gd name="connsiteX3" fmla="*/ 2078182 w 6982691"/>
                <a:gd name="connsiteY3" fmla="*/ 437407 h 1719942"/>
                <a:gd name="connsiteX4" fmla="*/ 3348842 w 6982691"/>
                <a:gd name="connsiteY4" fmla="*/ 152399 h 1719942"/>
                <a:gd name="connsiteX5" fmla="*/ 4001985 w 6982691"/>
                <a:gd name="connsiteY5" fmla="*/ 69272 h 1719942"/>
                <a:gd name="connsiteX6" fmla="*/ 5047013 w 6982691"/>
                <a:gd name="connsiteY6" fmla="*/ 9896 h 1719942"/>
                <a:gd name="connsiteX7" fmla="*/ 5890161 w 6982691"/>
                <a:gd name="connsiteY7" fmla="*/ 9896 h 1719942"/>
                <a:gd name="connsiteX8" fmla="*/ 6495803 w 6982691"/>
                <a:gd name="connsiteY8" fmla="*/ 9896 h 1719942"/>
                <a:gd name="connsiteX9" fmla="*/ 6899564 w 6982691"/>
                <a:gd name="connsiteY9" fmla="*/ 33646 h 1719942"/>
                <a:gd name="connsiteX10" fmla="*/ 6982691 w 6982691"/>
                <a:gd name="connsiteY10" fmla="*/ 45522 h 171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82691" h="1719942">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2" name="Hexagon 51"/>
            <p:cNvSpPr/>
            <p:nvPr/>
          </p:nvSpPr>
          <p:spPr>
            <a:xfrm rot="1800000">
              <a:off x="2996165" y="2859252"/>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Hexagon 52"/>
            <p:cNvSpPr/>
            <p:nvPr/>
          </p:nvSpPr>
          <p:spPr>
            <a:xfrm rot="1800000">
              <a:off x="3720065" y="4126078"/>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Hexagon 53"/>
            <p:cNvSpPr/>
            <p:nvPr/>
          </p:nvSpPr>
          <p:spPr>
            <a:xfrm rot="1800000">
              <a:off x="3729591" y="1592427"/>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Hexagon 54"/>
            <p:cNvSpPr/>
            <p:nvPr/>
          </p:nvSpPr>
          <p:spPr>
            <a:xfrm rot="1800000">
              <a:off x="2977115" y="325603"/>
              <a:ext cx="1601400" cy="1388236"/>
            </a:xfrm>
            <a:prstGeom prst="hexagon">
              <a:avLst>
                <a:gd name="adj" fmla="val 28544"/>
                <a:gd name="vf" fmla="val 115470"/>
              </a:avLst>
            </a:prstGeom>
            <a:solidFill>
              <a:schemeClr val="bg1">
                <a:alpha val="4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Hexagon 55"/>
            <p:cNvSpPr/>
            <p:nvPr/>
          </p:nvSpPr>
          <p:spPr>
            <a:xfrm rot="1800000">
              <a:off x="4463014" y="5383378"/>
              <a:ext cx="1601400" cy="1388236"/>
            </a:xfrm>
            <a:prstGeom prst="hexagon">
              <a:avLst>
                <a:gd name="adj" fmla="val 28544"/>
                <a:gd name="vf" fmla="val 115470"/>
              </a:avLst>
            </a:prstGeom>
            <a:solidFill>
              <a:schemeClr val="bg1">
                <a:alpha val="6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Freeform 58"/>
            <p:cNvSpPr/>
            <p:nvPr/>
          </p:nvSpPr>
          <p:spPr>
            <a:xfrm rot="1800000">
              <a:off x="-382404" y="4201528"/>
              <a:ext cx="1261499"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56357 w 1261499"/>
                <a:gd name="connsiteY5" fmla="*/ 1388236 h 1388236"/>
                <a:gd name="connsiteX6" fmla="*/ 0 w 1261499"/>
                <a:gd name="connsiteY6" fmla="*/ 10509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744578 w 1261499"/>
                <a:gd name="connsiteY5" fmla="*/ 1387893 h 1388236"/>
                <a:gd name="connsiteX6" fmla="*/ 0 w 1261499"/>
                <a:gd name="connsiteY6" fmla="*/ 10509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61499" h="1388236">
                  <a:moveTo>
                    <a:pt x="0" y="105098"/>
                  </a:moveTo>
                  <a:lnTo>
                    <a:pt x="56357" y="0"/>
                  </a:lnTo>
                  <a:lnTo>
                    <a:pt x="865241" y="0"/>
                  </a:lnTo>
                  <a:lnTo>
                    <a:pt x="1261499" y="694118"/>
                  </a:lnTo>
                  <a:lnTo>
                    <a:pt x="865241" y="1388236"/>
                  </a:lnTo>
                  <a:lnTo>
                    <a:pt x="744578" y="1387893"/>
                  </a:lnTo>
                  <a:lnTo>
                    <a:pt x="0" y="105098"/>
                  </a:lnTo>
                  <a:close/>
                </a:path>
              </a:pathLst>
            </a:cu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Hexagon 59"/>
            <p:cNvSpPr/>
            <p:nvPr/>
          </p:nvSpPr>
          <p:spPr>
            <a:xfrm rot="1800000">
              <a:off x="24365" y="540242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Hexagon 61"/>
            <p:cNvSpPr/>
            <p:nvPr/>
          </p:nvSpPr>
          <p:spPr>
            <a:xfrm rot="1800000">
              <a:off x="52941" y="284972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Hexagon 62"/>
            <p:cNvSpPr/>
            <p:nvPr/>
          </p:nvSpPr>
          <p:spPr>
            <a:xfrm rot="1800000">
              <a:off x="776840" y="4126077"/>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Hexagon 63"/>
            <p:cNvSpPr/>
            <p:nvPr/>
          </p:nvSpPr>
          <p:spPr>
            <a:xfrm rot="1800000">
              <a:off x="1510265" y="54119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Hexagon 64"/>
            <p:cNvSpPr/>
            <p:nvPr/>
          </p:nvSpPr>
          <p:spPr>
            <a:xfrm rot="1800000">
              <a:off x="1529316" y="2859252"/>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Hexagon 65"/>
            <p:cNvSpPr/>
            <p:nvPr/>
          </p:nvSpPr>
          <p:spPr>
            <a:xfrm rot="1800000">
              <a:off x="795890" y="15638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Hexagon 66"/>
            <p:cNvSpPr/>
            <p:nvPr/>
          </p:nvSpPr>
          <p:spPr>
            <a:xfrm rot="1800000">
              <a:off x="6806166" y="4145128"/>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Hexagon 67"/>
            <p:cNvSpPr/>
            <p:nvPr/>
          </p:nvSpPr>
          <p:spPr>
            <a:xfrm rot="1800000">
              <a:off x="7549116" y="542147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Hexagon 68"/>
            <p:cNvSpPr/>
            <p:nvPr/>
          </p:nvSpPr>
          <p:spPr>
            <a:xfrm rot="1800000">
              <a:off x="7549117" y="286877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Freeform 69"/>
            <p:cNvSpPr/>
            <p:nvPr/>
          </p:nvSpPr>
          <p:spPr>
            <a:xfrm rot="1800000">
              <a:off x="8306521" y="4055629"/>
              <a:ext cx="1243407"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118 h 1388236"/>
                <a:gd name="connsiteX1" fmla="*/ 396258 w 1601400"/>
                <a:gd name="connsiteY1" fmla="*/ 0 h 1388236"/>
                <a:gd name="connsiteX2" fmla="*/ 474029 w 1601400"/>
                <a:gd name="connsiteY2" fmla="*/ 4016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43407"/>
                <a:gd name="connsiteY0" fmla="*/ 694118 h 1388236"/>
                <a:gd name="connsiteX1" fmla="*/ 396258 w 1243407"/>
                <a:gd name="connsiteY1" fmla="*/ 0 h 1388236"/>
                <a:gd name="connsiteX2" fmla="*/ 474029 w 1243407"/>
                <a:gd name="connsiteY2" fmla="*/ 4016 h 1388236"/>
                <a:gd name="connsiteX3" fmla="*/ 1243407 w 1243407"/>
                <a:gd name="connsiteY3" fmla="*/ 1325983 h 1388236"/>
                <a:gd name="connsiteX4" fmla="*/ 1205142 w 1243407"/>
                <a:gd name="connsiteY4" fmla="*/ 1388236 h 1388236"/>
                <a:gd name="connsiteX5" fmla="*/ 396258 w 1243407"/>
                <a:gd name="connsiteY5" fmla="*/ 1388236 h 1388236"/>
                <a:gd name="connsiteX6" fmla="*/ 0 w 1243407"/>
                <a:gd name="connsiteY6" fmla="*/ 69411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3407" h="1388236">
                  <a:moveTo>
                    <a:pt x="0" y="694118"/>
                  </a:moveTo>
                  <a:lnTo>
                    <a:pt x="396258" y="0"/>
                  </a:lnTo>
                  <a:lnTo>
                    <a:pt x="474029" y="4016"/>
                  </a:lnTo>
                  <a:lnTo>
                    <a:pt x="1243407" y="1325983"/>
                  </a:lnTo>
                  <a:lnTo>
                    <a:pt x="1205142" y="1388236"/>
                  </a:lnTo>
                  <a:lnTo>
                    <a:pt x="396258" y="1388236"/>
                  </a:lnTo>
                  <a:lnTo>
                    <a:pt x="0" y="694118"/>
                  </a:lnTo>
                  <a:close/>
                </a:path>
              </a:pathLst>
            </a:custGeom>
            <a:solidFill>
              <a:schemeClr val="bg1">
                <a:alpha val="4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Freeform 70"/>
            <p:cNvSpPr/>
            <p:nvPr/>
          </p:nvSpPr>
          <p:spPr>
            <a:xfrm rot="1800000">
              <a:off x="8306771" y="1511524"/>
              <a:ext cx="1241871" cy="1388822"/>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704 h 1388822"/>
                <a:gd name="connsiteX1" fmla="*/ 396258 w 1601400"/>
                <a:gd name="connsiteY1" fmla="*/ 586 h 1388822"/>
                <a:gd name="connsiteX2" fmla="*/ 482002 w 1601400"/>
                <a:gd name="connsiteY2" fmla="*/ 0 h 1388822"/>
                <a:gd name="connsiteX3" fmla="*/ 1601400 w 1601400"/>
                <a:gd name="connsiteY3" fmla="*/ 694704 h 1388822"/>
                <a:gd name="connsiteX4" fmla="*/ 1205142 w 1601400"/>
                <a:gd name="connsiteY4" fmla="*/ 1388822 h 1388822"/>
                <a:gd name="connsiteX5" fmla="*/ 396258 w 1601400"/>
                <a:gd name="connsiteY5" fmla="*/ 1388822 h 1388822"/>
                <a:gd name="connsiteX6" fmla="*/ 0 w 1601400"/>
                <a:gd name="connsiteY6" fmla="*/ 694704 h 1388822"/>
                <a:gd name="connsiteX0" fmla="*/ 0 w 1241871"/>
                <a:gd name="connsiteY0" fmla="*/ 694704 h 1388822"/>
                <a:gd name="connsiteX1" fmla="*/ 396258 w 1241871"/>
                <a:gd name="connsiteY1" fmla="*/ 586 h 1388822"/>
                <a:gd name="connsiteX2" fmla="*/ 482002 w 1241871"/>
                <a:gd name="connsiteY2" fmla="*/ 0 h 1388822"/>
                <a:gd name="connsiteX3" fmla="*/ 1241871 w 1241871"/>
                <a:gd name="connsiteY3" fmla="*/ 1323912 h 1388822"/>
                <a:gd name="connsiteX4" fmla="*/ 1205142 w 1241871"/>
                <a:gd name="connsiteY4" fmla="*/ 1388822 h 1388822"/>
                <a:gd name="connsiteX5" fmla="*/ 396258 w 1241871"/>
                <a:gd name="connsiteY5" fmla="*/ 1388822 h 1388822"/>
                <a:gd name="connsiteX6" fmla="*/ 0 w 1241871"/>
                <a:gd name="connsiteY6" fmla="*/ 694704 h 1388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1871" h="1388822">
                  <a:moveTo>
                    <a:pt x="0" y="694704"/>
                  </a:moveTo>
                  <a:lnTo>
                    <a:pt x="396258" y="586"/>
                  </a:lnTo>
                  <a:lnTo>
                    <a:pt x="482002" y="0"/>
                  </a:lnTo>
                  <a:lnTo>
                    <a:pt x="1241871" y="1323912"/>
                  </a:lnTo>
                  <a:lnTo>
                    <a:pt x="1205142" y="1388822"/>
                  </a:lnTo>
                  <a:lnTo>
                    <a:pt x="396258" y="1388822"/>
                  </a:lnTo>
                  <a:lnTo>
                    <a:pt x="0" y="694704"/>
                  </a:lnTo>
                  <a:close/>
                </a:path>
              </a:pathLst>
            </a:cu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6" name="Rectangle 45"/>
          <p:cNvSpPr/>
          <p:nvPr/>
        </p:nvSpPr>
        <p:spPr>
          <a:xfrm>
            <a:off x="4561242" y="-21511"/>
            <a:ext cx="3679116" cy="6271840"/>
          </a:xfrm>
          <a:prstGeom prst="rect">
            <a:avLst/>
          </a:prstGeom>
          <a:solidFill>
            <a:srgbClr val="F5F5F5"/>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p:cNvSpPr/>
          <p:nvPr/>
        </p:nvSpPr>
        <p:spPr>
          <a:xfrm>
            <a:off x="4649096" y="-21510"/>
            <a:ext cx="3505200" cy="6239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Date Placeholder 4"/>
          <p:cNvSpPr>
            <a:spLocks noGrp="1"/>
          </p:cNvSpPr>
          <p:nvPr>
            <p:ph type="dt" sz="half" idx="10"/>
          </p:nvPr>
        </p:nvSpPr>
        <p:spPr/>
        <p:txBody>
          <a:bodyPr/>
          <a:lstStyle/>
          <a:p>
            <a:fld id="{4C5098E7-BB1A-40A0-B4E6-3A66C38275E1}" type="datetimeFigureOut">
              <a:rPr lang="pt-BR" smtClean="0"/>
              <a:t>21/05/2015</a:t>
            </a:fld>
            <a:endParaRPr lang="pt-BR"/>
          </a:p>
        </p:txBody>
      </p:sp>
      <p:sp>
        <p:nvSpPr>
          <p:cNvPr id="7" name="Slide Number Placeholder 6"/>
          <p:cNvSpPr>
            <a:spLocks noGrp="1"/>
          </p:cNvSpPr>
          <p:nvPr>
            <p:ph type="sldNum" sz="quarter" idx="12"/>
          </p:nvPr>
        </p:nvSpPr>
        <p:spPr/>
        <p:txBody>
          <a:bodyPr/>
          <a:lstStyle/>
          <a:p>
            <a:fld id="{FB54A442-3526-405F-B53C-7A2F10C1A640}" type="slidenum">
              <a:rPr lang="pt-BR" smtClean="0"/>
              <a:t>‹nº›</a:t>
            </a:fld>
            <a:endParaRPr lang="pt-BR"/>
          </a:p>
        </p:txBody>
      </p:sp>
      <p:sp>
        <p:nvSpPr>
          <p:cNvPr id="58" name="Rectangle 57"/>
          <p:cNvSpPr/>
          <p:nvPr/>
        </p:nvSpPr>
        <p:spPr>
          <a:xfrm>
            <a:off x="905571" y="601883"/>
            <a:ext cx="3562257" cy="5648445"/>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1145894" y="856527"/>
            <a:ext cx="3090440" cy="5150734"/>
          </a:xfrm>
        </p:spPr>
        <p:txBody>
          <a:bodyPr/>
          <a:lstStyle>
            <a:lvl1pPr>
              <a:defRPr sz="2400"/>
            </a:lvl1pPr>
            <a:lvl2pPr>
              <a:defRPr sz="2200"/>
            </a:lvl2pPr>
            <a:lvl3pPr>
              <a:defRPr sz="2000"/>
            </a:lvl3pPr>
            <a:lvl4pPr>
              <a:defRPr sz="1800"/>
            </a:lvl4pPr>
            <a:lvl5pPr>
              <a:defRPr sz="1600"/>
            </a:lvl5pPr>
            <a:lvl6pPr>
              <a:defRPr sz="2000"/>
            </a:lvl6pPr>
            <a:lvl7pPr>
              <a:defRPr sz="2000"/>
            </a:lvl7pPr>
            <a:lvl8pPr>
              <a:defRPr sz="2000"/>
            </a:lvl8pPr>
            <a:lvl9pPr>
              <a:defRPr sz="2000"/>
            </a:lvl9p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61" name="Rectangle 60"/>
          <p:cNvSpPr/>
          <p:nvPr/>
        </p:nvSpPr>
        <p:spPr>
          <a:xfrm>
            <a:off x="4650889" y="6088284"/>
            <a:ext cx="3505200" cy="817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ooter Placeholder 5"/>
          <p:cNvSpPr>
            <a:spLocks noGrp="1"/>
          </p:cNvSpPr>
          <p:nvPr>
            <p:ph type="ftr" sz="quarter" idx="11"/>
          </p:nvPr>
        </p:nvSpPr>
        <p:spPr>
          <a:xfrm>
            <a:off x="4641448" y="5724835"/>
            <a:ext cx="3493664" cy="365125"/>
          </a:xfrm>
        </p:spPr>
        <p:txBody>
          <a:bodyPr>
            <a:normAutofit/>
          </a:bodyPr>
          <a:lstStyle/>
          <a:p>
            <a:endParaRPr lang="pt-BR"/>
          </a:p>
        </p:txBody>
      </p:sp>
      <p:sp>
        <p:nvSpPr>
          <p:cNvPr id="2" name="Title 1"/>
          <p:cNvSpPr>
            <a:spLocks noGrp="1"/>
          </p:cNvSpPr>
          <p:nvPr>
            <p:ph type="title"/>
          </p:nvPr>
        </p:nvSpPr>
        <p:spPr>
          <a:xfrm>
            <a:off x="4739833" y="2657434"/>
            <a:ext cx="3304572" cy="1463153"/>
          </a:xfrm>
        </p:spPr>
        <p:txBody>
          <a:bodyPr anchor="b">
            <a:normAutofit/>
          </a:bodyPr>
          <a:lstStyle>
            <a:lvl1pPr algn="l">
              <a:defRPr sz="2800" b="0"/>
            </a:lvl1pPr>
          </a:lstStyle>
          <a:p>
            <a:r>
              <a:rPr lang="pt-BR" smtClean="0"/>
              <a:t>Clique para editar o título mestre</a:t>
            </a:r>
            <a:endParaRPr lang="en-US"/>
          </a:p>
        </p:txBody>
      </p:sp>
      <p:sp>
        <p:nvSpPr>
          <p:cNvPr id="4" name="Text Placeholder 3"/>
          <p:cNvSpPr>
            <a:spLocks noGrp="1"/>
          </p:cNvSpPr>
          <p:nvPr>
            <p:ph type="body" sz="half" idx="2"/>
          </p:nvPr>
        </p:nvSpPr>
        <p:spPr>
          <a:xfrm>
            <a:off x="4736592" y="4136994"/>
            <a:ext cx="3298784" cy="1517904"/>
          </a:xfrm>
        </p:spPr>
        <p:txBody>
          <a:bodyPr>
            <a:normAutofit/>
          </a:bodyPr>
          <a:lstStyle>
            <a:lvl1pPr marL="0" indent="0">
              <a:buNone/>
              <a:defRPr sz="1600">
                <a:solidFill>
                  <a:srgbClr val="42424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smtClean="0"/>
              <a:t>Clique para editar o texto mestre</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m com Legenda">
    <p:spTree>
      <p:nvGrpSpPr>
        <p:cNvPr id="1" name=""/>
        <p:cNvGrpSpPr/>
        <p:nvPr/>
      </p:nvGrpSpPr>
      <p:grpSpPr>
        <a:xfrm>
          <a:off x="0" y="0"/>
          <a:ext cx="0" cy="0"/>
          <a:chOff x="0" y="0"/>
          <a:chExt cx="0" cy="0"/>
        </a:xfrm>
      </p:grpSpPr>
      <p:grpSp>
        <p:nvGrpSpPr>
          <p:cNvPr id="44" name="Group 43"/>
          <p:cNvGrpSpPr/>
          <p:nvPr/>
        </p:nvGrpSpPr>
        <p:grpSpPr>
          <a:xfrm>
            <a:off x="-382404" y="0"/>
            <a:ext cx="9932332" cy="6858000"/>
            <a:chOff x="-382404" y="0"/>
            <a:chExt cx="9932332" cy="6858000"/>
          </a:xfrm>
        </p:grpSpPr>
        <p:grpSp>
          <p:nvGrpSpPr>
            <p:cNvPr id="45" name="Group 44"/>
            <p:cNvGrpSpPr/>
            <p:nvPr/>
          </p:nvGrpSpPr>
          <p:grpSpPr>
            <a:xfrm>
              <a:off x="0" y="0"/>
              <a:ext cx="9144000" cy="6858000"/>
              <a:chOff x="0" y="0"/>
              <a:chExt cx="9144000" cy="6858000"/>
            </a:xfrm>
          </p:grpSpPr>
          <p:grpSp>
            <p:nvGrpSpPr>
              <p:cNvPr id="75" name="Group 4"/>
              <p:cNvGrpSpPr/>
              <p:nvPr/>
            </p:nvGrpSpPr>
            <p:grpSpPr>
              <a:xfrm>
                <a:off x="0" y="0"/>
                <a:ext cx="2514600" cy="6858000"/>
                <a:chOff x="0" y="0"/>
                <a:chExt cx="2514600" cy="6858000"/>
              </a:xfrm>
            </p:grpSpPr>
            <p:sp>
              <p:nvSpPr>
                <p:cNvPr id="87" name="Rectangle 86"/>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2"/>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3"/>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6" name="Group 5"/>
              <p:cNvGrpSpPr/>
              <p:nvPr/>
            </p:nvGrpSpPr>
            <p:grpSpPr>
              <a:xfrm>
                <a:off x="422910" y="0"/>
                <a:ext cx="2514600" cy="6858000"/>
                <a:chOff x="0" y="0"/>
                <a:chExt cx="2514600" cy="6858000"/>
              </a:xfrm>
            </p:grpSpPr>
            <p:sp>
              <p:nvSpPr>
                <p:cNvPr id="84" name="Rectangle 83"/>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7" name="Group 9"/>
              <p:cNvGrpSpPr/>
              <p:nvPr/>
            </p:nvGrpSpPr>
            <p:grpSpPr>
              <a:xfrm rot="10800000">
                <a:off x="6629400" y="0"/>
                <a:ext cx="2514600" cy="6858000"/>
                <a:chOff x="0" y="0"/>
                <a:chExt cx="2514600" cy="6858000"/>
              </a:xfrm>
            </p:grpSpPr>
            <p:sp>
              <p:nvSpPr>
                <p:cNvPr id="81" name="Rectangle 80"/>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8" name="Rectangle 77"/>
              <p:cNvSpPr/>
              <p:nvPr/>
            </p:nvSpPr>
            <p:spPr>
              <a:xfrm>
                <a:off x="3810000" y="0"/>
                <a:ext cx="28194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p:cNvSpPr/>
              <p:nvPr/>
            </p:nvSpPr>
            <p:spPr>
              <a:xfrm>
                <a:off x="289560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p:cNvSpPr/>
              <p:nvPr/>
            </p:nvSpPr>
            <p:spPr>
              <a:xfrm>
                <a:off x="31242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6" name="Freeform 45"/>
            <p:cNvSpPr/>
            <p:nvPr/>
          </p:nvSpPr>
          <p:spPr>
            <a:xfrm>
              <a:off x="-11875" y="5035138"/>
              <a:ext cx="9144000" cy="1175655"/>
            </a:xfrm>
            <a:custGeom>
              <a:avLst/>
              <a:gdLst>
                <a:gd name="connsiteX0" fmla="*/ 0 w 9144000"/>
                <a:gd name="connsiteY0" fmla="*/ 1116280 h 1175656"/>
                <a:gd name="connsiteX1" fmla="*/ 1674420 w 9144000"/>
                <a:gd name="connsiteY1" fmla="*/ 1163781 h 1175656"/>
                <a:gd name="connsiteX2" fmla="*/ 4120737 w 9144000"/>
                <a:gd name="connsiteY2" fmla="*/ 1045028 h 1175656"/>
                <a:gd name="connsiteX3" fmla="*/ 7172696 w 9144000"/>
                <a:gd name="connsiteY3" fmla="*/ 605641 h 1175656"/>
                <a:gd name="connsiteX4" fmla="*/ 9144000 w 9144000"/>
                <a:gd name="connsiteY4" fmla="*/ 0 h 1175656"/>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116279 h 1175655"/>
                <a:gd name="connsiteX1" fmla="*/ 1674420 w 9144000"/>
                <a:gd name="connsiteY1" fmla="*/ 1163780 h 1175655"/>
                <a:gd name="connsiteX2" fmla="*/ 4120737 w 9144000"/>
                <a:gd name="connsiteY2" fmla="*/ 1045027 h 1175655"/>
                <a:gd name="connsiteX3" fmla="*/ 7172696 w 9144000"/>
                <a:gd name="connsiteY3" fmla="*/ 605640 h 1175655"/>
                <a:gd name="connsiteX4" fmla="*/ 9144000 w 9144000"/>
                <a:gd name="connsiteY4" fmla="*/ 0 h 1175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175655">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7" name="Freeform 46"/>
            <p:cNvSpPr/>
            <p:nvPr/>
          </p:nvSpPr>
          <p:spPr>
            <a:xfrm>
              <a:off x="-11875" y="3467595"/>
              <a:ext cx="9144000" cy="890650"/>
            </a:xfrm>
            <a:custGeom>
              <a:avLst/>
              <a:gdLst>
                <a:gd name="connsiteX0" fmla="*/ 0 w 9144000"/>
                <a:gd name="connsiteY0" fmla="*/ 890650 h 890650"/>
                <a:gd name="connsiteX1" fmla="*/ 1045028 w 9144000"/>
                <a:gd name="connsiteY1" fmla="*/ 475013 h 890650"/>
                <a:gd name="connsiteX2" fmla="*/ 3111335 w 9144000"/>
                <a:gd name="connsiteY2" fmla="*/ 71252 h 890650"/>
                <a:gd name="connsiteX3" fmla="*/ 5913911 w 9144000"/>
                <a:gd name="connsiteY3" fmla="*/ 71252 h 890650"/>
                <a:gd name="connsiteX4" fmla="*/ 9144000 w 9144000"/>
                <a:gd name="connsiteY4" fmla="*/ 498764 h 890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89065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8" name="Freeform 47"/>
            <p:cNvSpPr/>
            <p:nvPr/>
          </p:nvSpPr>
          <p:spPr>
            <a:xfrm>
              <a:off x="-23751" y="5640779"/>
              <a:ext cx="3004457" cy="1211283"/>
            </a:xfrm>
            <a:custGeom>
              <a:avLst/>
              <a:gdLst>
                <a:gd name="connsiteX0" fmla="*/ 0 w 3004457"/>
                <a:gd name="connsiteY0" fmla="*/ 0 h 1211283"/>
                <a:gd name="connsiteX1" fmla="*/ 3004457 w 3004457"/>
                <a:gd name="connsiteY1" fmla="*/ 1211283 h 1211283"/>
              </a:gdLst>
              <a:ahLst/>
              <a:cxnLst>
                <a:cxn ang="0">
                  <a:pos x="connsiteX0" y="connsiteY0"/>
                </a:cxn>
                <a:cxn ang="0">
                  <a:pos x="connsiteX1" y="connsiteY1"/>
                </a:cxn>
              </a:cxnLst>
              <a:rect l="l" t="t" r="r" b="b"/>
              <a:pathLst>
                <a:path w="3004457" h="1211283">
                  <a:moveTo>
                    <a:pt x="0" y="0"/>
                  </a:moveTo>
                  <a:cubicBezTo>
                    <a:pt x="1103415" y="501732"/>
                    <a:pt x="2206831" y="1003465"/>
                    <a:pt x="3004457" y="1211283"/>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9" name="Freeform 48"/>
            <p:cNvSpPr/>
            <p:nvPr/>
          </p:nvSpPr>
          <p:spPr>
            <a:xfrm>
              <a:off x="-11875" y="5284519"/>
              <a:ext cx="9144000" cy="1478478"/>
            </a:xfrm>
            <a:custGeom>
              <a:avLst/>
              <a:gdLst>
                <a:gd name="connsiteX0" fmla="*/ 0 w 9144000"/>
                <a:gd name="connsiteY0" fmla="*/ 0 h 1478478"/>
                <a:gd name="connsiteX1" fmla="*/ 1104405 w 9144000"/>
                <a:gd name="connsiteY1" fmla="*/ 344385 h 1478478"/>
                <a:gd name="connsiteX2" fmla="*/ 3194462 w 9144000"/>
                <a:gd name="connsiteY2" fmla="*/ 866899 h 1478478"/>
                <a:gd name="connsiteX3" fmla="*/ 5676405 w 9144000"/>
                <a:gd name="connsiteY3" fmla="*/ 1282536 h 1478478"/>
                <a:gd name="connsiteX4" fmla="*/ 7730836 w 9144000"/>
                <a:gd name="connsiteY4" fmla="*/ 1448790 h 1478478"/>
                <a:gd name="connsiteX5" fmla="*/ 8573984 w 9144000"/>
                <a:gd name="connsiteY5" fmla="*/ 1460665 h 1478478"/>
                <a:gd name="connsiteX6" fmla="*/ 9144000 w 9144000"/>
                <a:gd name="connsiteY6" fmla="*/ 1425039 h 147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1478478">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 name="Freeform 49"/>
            <p:cNvSpPr/>
            <p:nvPr/>
          </p:nvSpPr>
          <p:spPr>
            <a:xfrm>
              <a:off x="2137558" y="5132120"/>
              <a:ext cx="6982691" cy="1719942"/>
            </a:xfrm>
            <a:custGeom>
              <a:avLst/>
              <a:gdLst>
                <a:gd name="connsiteX0" fmla="*/ 0 w 6982691"/>
                <a:gd name="connsiteY0" fmla="*/ 1719942 h 1719942"/>
                <a:gd name="connsiteX1" fmla="*/ 546265 w 6982691"/>
                <a:gd name="connsiteY1" fmla="*/ 1185553 h 1719942"/>
                <a:gd name="connsiteX2" fmla="*/ 1330037 w 6982691"/>
                <a:gd name="connsiteY2" fmla="*/ 710540 h 1719942"/>
                <a:gd name="connsiteX3" fmla="*/ 2078182 w 6982691"/>
                <a:gd name="connsiteY3" fmla="*/ 437407 h 1719942"/>
                <a:gd name="connsiteX4" fmla="*/ 3348842 w 6982691"/>
                <a:gd name="connsiteY4" fmla="*/ 152399 h 1719942"/>
                <a:gd name="connsiteX5" fmla="*/ 4001985 w 6982691"/>
                <a:gd name="connsiteY5" fmla="*/ 69272 h 1719942"/>
                <a:gd name="connsiteX6" fmla="*/ 5047013 w 6982691"/>
                <a:gd name="connsiteY6" fmla="*/ 9896 h 1719942"/>
                <a:gd name="connsiteX7" fmla="*/ 5890161 w 6982691"/>
                <a:gd name="connsiteY7" fmla="*/ 9896 h 1719942"/>
                <a:gd name="connsiteX8" fmla="*/ 6495803 w 6982691"/>
                <a:gd name="connsiteY8" fmla="*/ 9896 h 1719942"/>
                <a:gd name="connsiteX9" fmla="*/ 6899564 w 6982691"/>
                <a:gd name="connsiteY9" fmla="*/ 33646 h 1719942"/>
                <a:gd name="connsiteX10" fmla="*/ 6982691 w 6982691"/>
                <a:gd name="connsiteY10" fmla="*/ 45522 h 171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82691" h="1719942">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1" name="Hexagon 50"/>
            <p:cNvSpPr/>
            <p:nvPr/>
          </p:nvSpPr>
          <p:spPr>
            <a:xfrm rot="1800000">
              <a:off x="2996165" y="2859252"/>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Hexagon 51"/>
            <p:cNvSpPr/>
            <p:nvPr/>
          </p:nvSpPr>
          <p:spPr>
            <a:xfrm rot="1800000">
              <a:off x="3720065" y="4126078"/>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Hexagon 59"/>
            <p:cNvSpPr/>
            <p:nvPr/>
          </p:nvSpPr>
          <p:spPr>
            <a:xfrm rot="1800000">
              <a:off x="3729591" y="1592427"/>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Hexagon 60"/>
            <p:cNvSpPr/>
            <p:nvPr/>
          </p:nvSpPr>
          <p:spPr>
            <a:xfrm rot="1800000">
              <a:off x="2977115" y="325603"/>
              <a:ext cx="1601400" cy="1388236"/>
            </a:xfrm>
            <a:prstGeom prst="hexagon">
              <a:avLst>
                <a:gd name="adj" fmla="val 28544"/>
                <a:gd name="vf" fmla="val 115470"/>
              </a:avLst>
            </a:prstGeom>
            <a:solidFill>
              <a:schemeClr val="bg1">
                <a:alpha val="4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Hexagon 61"/>
            <p:cNvSpPr/>
            <p:nvPr/>
          </p:nvSpPr>
          <p:spPr>
            <a:xfrm rot="1800000">
              <a:off x="4463014" y="5383378"/>
              <a:ext cx="1601400" cy="1388236"/>
            </a:xfrm>
            <a:prstGeom prst="hexagon">
              <a:avLst>
                <a:gd name="adj" fmla="val 28544"/>
                <a:gd name="vf" fmla="val 115470"/>
              </a:avLst>
            </a:prstGeom>
            <a:solidFill>
              <a:schemeClr val="bg1">
                <a:alpha val="6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Freeform 62"/>
            <p:cNvSpPr/>
            <p:nvPr/>
          </p:nvSpPr>
          <p:spPr>
            <a:xfrm rot="1800000">
              <a:off x="-382404" y="4201528"/>
              <a:ext cx="1261499"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56357 w 1261499"/>
                <a:gd name="connsiteY5" fmla="*/ 1388236 h 1388236"/>
                <a:gd name="connsiteX6" fmla="*/ 0 w 1261499"/>
                <a:gd name="connsiteY6" fmla="*/ 10509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744578 w 1261499"/>
                <a:gd name="connsiteY5" fmla="*/ 1387893 h 1388236"/>
                <a:gd name="connsiteX6" fmla="*/ 0 w 1261499"/>
                <a:gd name="connsiteY6" fmla="*/ 10509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61499" h="1388236">
                  <a:moveTo>
                    <a:pt x="0" y="105098"/>
                  </a:moveTo>
                  <a:lnTo>
                    <a:pt x="56357" y="0"/>
                  </a:lnTo>
                  <a:lnTo>
                    <a:pt x="865241" y="0"/>
                  </a:lnTo>
                  <a:lnTo>
                    <a:pt x="1261499" y="694118"/>
                  </a:lnTo>
                  <a:lnTo>
                    <a:pt x="865241" y="1388236"/>
                  </a:lnTo>
                  <a:lnTo>
                    <a:pt x="744578" y="1387893"/>
                  </a:lnTo>
                  <a:lnTo>
                    <a:pt x="0" y="105098"/>
                  </a:lnTo>
                  <a:close/>
                </a:path>
              </a:pathLst>
            </a:cu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Hexagon 63"/>
            <p:cNvSpPr/>
            <p:nvPr/>
          </p:nvSpPr>
          <p:spPr>
            <a:xfrm rot="1800000">
              <a:off x="24365" y="540242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Hexagon 64"/>
            <p:cNvSpPr/>
            <p:nvPr/>
          </p:nvSpPr>
          <p:spPr>
            <a:xfrm rot="1800000">
              <a:off x="52941" y="284972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Hexagon 65"/>
            <p:cNvSpPr/>
            <p:nvPr/>
          </p:nvSpPr>
          <p:spPr>
            <a:xfrm rot="1800000">
              <a:off x="776840" y="4126077"/>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Hexagon 66"/>
            <p:cNvSpPr/>
            <p:nvPr/>
          </p:nvSpPr>
          <p:spPr>
            <a:xfrm rot="1800000">
              <a:off x="1510265" y="54119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Hexagon 67"/>
            <p:cNvSpPr/>
            <p:nvPr/>
          </p:nvSpPr>
          <p:spPr>
            <a:xfrm rot="1800000">
              <a:off x="1529316" y="2859252"/>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Hexagon 68"/>
            <p:cNvSpPr/>
            <p:nvPr/>
          </p:nvSpPr>
          <p:spPr>
            <a:xfrm rot="1800000">
              <a:off x="795890" y="15638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Hexagon 69"/>
            <p:cNvSpPr/>
            <p:nvPr/>
          </p:nvSpPr>
          <p:spPr>
            <a:xfrm rot="1800000">
              <a:off x="6806166" y="4145128"/>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Hexagon 70"/>
            <p:cNvSpPr/>
            <p:nvPr/>
          </p:nvSpPr>
          <p:spPr>
            <a:xfrm rot="1800000">
              <a:off x="7549116" y="542147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Hexagon 71"/>
            <p:cNvSpPr/>
            <p:nvPr/>
          </p:nvSpPr>
          <p:spPr>
            <a:xfrm rot="1800000">
              <a:off x="7549117" y="286877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reeform 72"/>
            <p:cNvSpPr/>
            <p:nvPr/>
          </p:nvSpPr>
          <p:spPr>
            <a:xfrm rot="1800000">
              <a:off x="8306521" y="4055629"/>
              <a:ext cx="1243407"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118 h 1388236"/>
                <a:gd name="connsiteX1" fmla="*/ 396258 w 1601400"/>
                <a:gd name="connsiteY1" fmla="*/ 0 h 1388236"/>
                <a:gd name="connsiteX2" fmla="*/ 474029 w 1601400"/>
                <a:gd name="connsiteY2" fmla="*/ 4016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43407"/>
                <a:gd name="connsiteY0" fmla="*/ 694118 h 1388236"/>
                <a:gd name="connsiteX1" fmla="*/ 396258 w 1243407"/>
                <a:gd name="connsiteY1" fmla="*/ 0 h 1388236"/>
                <a:gd name="connsiteX2" fmla="*/ 474029 w 1243407"/>
                <a:gd name="connsiteY2" fmla="*/ 4016 h 1388236"/>
                <a:gd name="connsiteX3" fmla="*/ 1243407 w 1243407"/>
                <a:gd name="connsiteY3" fmla="*/ 1325983 h 1388236"/>
                <a:gd name="connsiteX4" fmla="*/ 1205142 w 1243407"/>
                <a:gd name="connsiteY4" fmla="*/ 1388236 h 1388236"/>
                <a:gd name="connsiteX5" fmla="*/ 396258 w 1243407"/>
                <a:gd name="connsiteY5" fmla="*/ 1388236 h 1388236"/>
                <a:gd name="connsiteX6" fmla="*/ 0 w 1243407"/>
                <a:gd name="connsiteY6" fmla="*/ 69411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3407" h="1388236">
                  <a:moveTo>
                    <a:pt x="0" y="694118"/>
                  </a:moveTo>
                  <a:lnTo>
                    <a:pt x="396258" y="0"/>
                  </a:lnTo>
                  <a:lnTo>
                    <a:pt x="474029" y="4016"/>
                  </a:lnTo>
                  <a:lnTo>
                    <a:pt x="1243407" y="1325983"/>
                  </a:lnTo>
                  <a:lnTo>
                    <a:pt x="1205142" y="1388236"/>
                  </a:lnTo>
                  <a:lnTo>
                    <a:pt x="396258" y="1388236"/>
                  </a:lnTo>
                  <a:lnTo>
                    <a:pt x="0" y="694118"/>
                  </a:lnTo>
                  <a:close/>
                </a:path>
              </a:pathLst>
            </a:custGeom>
            <a:solidFill>
              <a:schemeClr val="bg1">
                <a:alpha val="4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Freeform 73"/>
            <p:cNvSpPr/>
            <p:nvPr/>
          </p:nvSpPr>
          <p:spPr>
            <a:xfrm rot="1800000">
              <a:off x="8306771" y="1511524"/>
              <a:ext cx="1241871" cy="1388822"/>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704 h 1388822"/>
                <a:gd name="connsiteX1" fmla="*/ 396258 w 1601400"/>
                <a:gd name="connsiteY1" fmla="*/ 586 h 1388822"/>
                <a:gd name="connsiteX2" fmla="*/ 482002 w 1601400"/>
                <a:gd name="connsiteY2" fmla="*/ 0 h 1388822"/>
                <a:gd name="connsiteX3" fmla="*/ 1601400 w 1601400"/>
                <a:gd name="connsiteY3" fmla="*/ 694704 h 1388822"/>
                <a:gd name="connsiteX4" fmla="*/ 1205142 w 1601400"/>
                <a:gd name="connsiteY4" fmla="*/ 1388822 h 1388822"/>
                <a:gd name="connsiteX5" fmla="*/ 396258 w 1601400"/>
                <a:gd name="connsiteY5" fmla="*/ 1388822 h 1388822"/>
                <a:gd name="connsiteX6" fmla="*/ 0 w 1601400"/>
                <a:gd name="connsiteY6" fmla="*/ 694704 h 1388822"/>
                <a:gd name="connsiteX0" fmla="*/ 0 w 1241871"/>
                <a:gd name="connsiteY0" fmla="*/ 694704 h 1388822"/>
                <a:gd name="connsiteX1" fmla="*/ 396258 w 1241871"/>
                <a:gd name="connsiteY1" fmla="*/ 586 h 1388822"/>
                <a:gd name="connsiteX2" fmla="*/ 482002 w 1241871"/>
                <a:gd name="connsiteY2" fmla="*/ 0 h 1388822"/>
                <a:gd name="connsiteX3" fmla="*/ 1241871 w 1241871"/>
                <a:gd name="connsiteY3" fmla="*/ 1323912 h 1388822"/>
                <a:gd name="connsiteX4" fmla="*/ 1205142 w 1241871"/>
                <a:gd name="connsiteY4" fmla="*/ 1388822 h 1388822"/>
                <a:gd name="connsiteX5" fmla="*/ 396258 w 1241871"/>
                <a:gd name="connsiteY5" fmla="*/ 1388822 h 1388822"/>
                <a:gd name="connsiteX6" fmla="*/ 0 w 1241871"/>
                <a:gd name="connsiteY6" fmla="*/ 694704 h 1388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1871" h="1388822">
                  <a:moveTo>
                    <a:pt x="0" y="694704"/>
                  </a:moveTo>
                  <a:lnTo>
                    <a:pt x="396258" y="586"/>
                  </a:lnTo>
                  <a:lnTo>
                    <a:pt x="482002" y="0"/>
                  </a:lnTo>
                  <a:lnTo>
                    <a:pt x="1241871" y="1323912"/>
                  </a:lnTo>
                  <a:lnTo>
                    <a:pt x="1205142" y="1388822"/>
                  </a:lnTo>
                  <a:lnTo>
                    <a:pt x="396258" y="1388822"/>
                  </a:lnTo>
                  <a:lnTo>
                    <a:pt x="0" y="694704"/>
                  </a:lnTo>
                  <a:close/>
                </a:path>
              </a:pathLst>
            </a:cu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4" name="Rectangle 93"/>
          <p:cNvSpPr/>
          <p:nvPr/>
        </p:nvSpPr>
        <p:spPr>
          <a:xfrm>
            <a:off x="4561242" y="-21511"/>
            <a:ext cx="3679116" cy="6271840"/>
          </a:xfrm>
          <a:prstGeom prst="rect">
            <a:avLst/>
          </a:prstGeom>
          <a:solidFill>
            <a:srgbClr val="F5F5F5"/>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ectangle 100"/>
          <p:cNvSpPr/>
          <p:nvPr/>
        </p:nvSpPr>
        <p:spPr>
          <a:xfrm>
            <a:off x="4649096" y="-21510"/>
            <a:ext cx="3505200" cy="6239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p:cNvSpPr/>
          <p:nvPr/>
        </p:nvSpPr>
        <p:spPr>
          <a:xfrm>
            <a:off x="905571" y="601883"/>
            <a:ext cx="3562257" cy="5648445"/>
          </a:xfrm>
          <a:prstGeom prst="rect">
            <a:avLst/>
          </a:prstGeom>
          <a:solidFill>
            <a:srgbClr val="FFFFFF"/>
          </a:solidFill>
          <a:ln w="3175">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p:cNvSpPr/>
          <p:nvPr/>
        </p:nvSpPr>
        <p:spPr>
          <a:xfrm>
            <a:off x="4650889" y="6088284"/>
            <a:ext cx="3505200" cy="817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734424" y="2660904"/>
            <a:ext cx="3300984" cy="1463040"/>
          </a:xfrm>
        </p:spPr>
        <p:txBody>
          <a:bodyPr anchor="b">
            <a:normAutofit/>
          </a:bodyPr>
          <a:lstStyle>
            <a:lvl1pPr algn="l">
              <a:defRPr sz="2800" b="0"/>
            </a:lvl1pPr>
          </a:lstStyle>
          <a:p>
            <a:r>
              <a:rPr lang="pt-BR" smtClean="0"/>
              <a:t>Clique para editar o título mestre</a:t>
            </a:r>
            <a:endParaRPr lang="en-US"/>
          </a:p>
        </p:txBody>
      </p:sp>
      <p:sp>
        <p:nvSpPr>
          <p:cNvPr id="3" name="Picture Placeholder 2"/>
          <p:cNvSpPr>
            <a:spLocks noGrp="1"/>
          </p:cNvSpPr>
          <p:nvPr>
            <p:ph type="pic" idx="1"/>
          </p:nvPr>
        </p:nvSpPr>
        <p:spPr>
          <a:xfrm>
            <a:off x="1005208" y="693795"/>
            <a:ext cx="3359623" cy="5468112"/>
          </a:xfrm>
        </p:spPr>
        <p:txBody>
          <a:bodyPr/>
          <a:lstStyle>
            <a:lvl1pPr marL="0" indent="0">
              <a:buNone/>
              <a:defRPr sz="3200">
                <a:solidFill>
                  <a:schemeClr val="accent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pt-BR" smtClean="0"/>
              <a:t>Clique no ícone para adicionar uma imagem</a:t>
            </a:r>
            <a:endParaRPr lang="en-US" dirty="0"/>
          </a:p>
        </p:txBody>
      </p:sp>
      <p:sp>
        <p:nvSpPr>
          <p:cNvPr id="4" name="Text Placeholder 3"/>
          <p:cNvSpPr>
            <a:spLocks noGrp="1"/>
          </p:cNvSpPr>
          <p:nvPr>
            <p:ph type="body" sz="half" idx="2"/>
          </p:nvPr>
        </p:nvSpPr>
        <p:spPr>
          <a:xfrm>
            <a:off x="4734630" y="4133088"/>
            <a:ext cx="3300573" cy="1519561"/>
          </a:xfrm>
        </p:spPr>
        <p:txBody>
          <a:bodyPr>
            <a:normAutofit/>
          </a:bodyPr>
          <a:lstStyle>
            <a:lvl1pPr marL="0" indent="0">
              <a:buNone/>
              <a:defRPr sz="1600">
                <a:solidFill>
                  <a:srgbClr val="42424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smtClean="0"/>
              <a:t>Clique para editar o texto mestre</a:t>
            </a:r>
          </a:p>
        </p:txBody>
      </p:sp>
      <p:sp>
        <p:nvSpPr>
          <p:cNvPr id="5" name="Date Placeholder 4"/>
          <p:cNvSpPr>
            <a:spLocks noGrp="1"/>
          </p:cNvSpPr>
          <p:nvPr>
            <p:ph type="dt" sz="half" idx="10"/>
          </p:nvPr>
        </p:nvSpPr>
        <p:spPr/>
        <p:txBody>
          <a:bodyPr/>
          <a:lstStyle/>
          <a:p>
            <a:fld id="{4C5098E7-BB1A-40A0-B4E6-3A66C38275E1}" type="datetimeFigureOut">
              <a:rPr lang="pt-BR" smtClean="0"/>
              <a:t>21/05/2015</a:t>
            </a:fld>
            <a:endParaRPr lang="pt-BR"/>
          </a:p>
        </p:txBody>
      </p:sp>
      <p:sp>
        <p:nvSpPr>
          <p:cNvPr id="6" name="Footer Placeholder 5"/>
          <p:cNvSpPr>
            <a:spLocks noGrp="1"/>
          </p:cNvSpPr>
          <p:nvPr>
            <p:ph type="ftr" sz="quarter" idx="11"/>
          </p:nvPr>
        </p:nvSpPr>
        <p:spPr>
          <a:xfrm>
            <a:off x="4641448" y="5724835"/>
            <a:ext cx="3493664" cy="365125"/>
          </a:xfrm>
        </p:spPr>
        <p:txBody>
          <a:bodyPr>
            <a:normAutofit/>
          </a:bodyPr>
          <a:lstStyle/>
          <a:p>
            <a:endParaRPr lang="pt-BR"/>
          </a:p>
        </p:txBody>
      </p:sp>
      <p:sp>
        <p:nvSpPr>
          <p:cNvPr id="7" name="Slide Number Placeholder 6"/>
          <p:cNvSpPr>
            <a:spLocks noGrp="1"/>
          </p:cNvSpPr>
          <p:nvPr>
            <p:ph type="sldNum" sz="quarter" idx="12"/>
          </p:nvPr>
        </p:nvSpPr>
        <p:spPr/>
        <p:txBody>
          <a:bodyPr/>
          <a:lstStyle/>
          <a:p>
            <a:fld id="{FB54A442-3526-405F-B53C-7A2F10C1A640}" type="slidenum">
              <a:rPr lang="pt-BR" smtClean="0"/>
              <a:t>‹nº›</a:t>
            </a:fld>
            <a:endParaRPr lang="pt-B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42" name="Group 41"/>
          <p:cNvGrpSpPr/>
          <p:nvPr/>
        </p:nvGrpSpPr>
        <p:grpSpPr>
          <a:xfrm>
            <a:off x="-304800" y="0"/>
            <a:ext cx="9932332" cy="6858000"/>
            <a:chOff x="-382404" y="0"/>
            <a:chExt cx="9932332" cy="6858000"/>
          </a:xfrm>
        </p:grpSpPr>
        <p:grpSp>
          <p:nvGrpSpPr>
            <p:cNvPr id="43" name="Group 44"/>
            <p:cNvGrpSpPr/>
            <p:nvPr/>
          </p:nvGrpSpPr>
          <p:grpSpPr>
            <a:xfrm>
              <a:off x="0" y="0"/>
              <a:ext cx="9144000" cy="6858000"/>
              <a:chOff x="0" y="0"/>
              <a:chExt cx="9144000" cy="6858000"/>
            </a:xfrm>
          </p:grpSpPr>
          <p:grpSp>
            <p:nvGrpSpPr>
              <p:cNvPr id="101" name="Group 4"/>
              <p:cNvGrpSpPr/>
              <p:nvPr/>
            </p:nvGrpSpPr>
            <p:grpSpPr>
              <a:xfrm>
                <a:off x="0" y="0"/>
                <a:ext cx="2514600" cy="6858000"/>
                <a:chOff x="0" y="0"/>
                <a:chExt cx="2514600" cy="6858000"/>
              </a:xfrm>
            </p:grpSpPr>
            <p:sp>
              <p:nvSpPr>
                <p:cNvPr id="113" name="Rectangle 112"/>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2"/>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ectangle 3"/>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2" name="Group 5"/>
              <p:cNvGrpSpPr/>
              <p:nvPr/>
            </p:nvGrpSpPr>
            <p:grpSpPr>
              <a:xfrm>
                <a:off x="422910" y="0"/>
                <a:ext cx="2514600" cy="6858000"/>
                <a:chOff x="0" y="0"/>
                <a:chExt cx="2514600" cy="6858000"/>
              </a:xfrm>
            </p:grpSpPr>
            <p:sp>
              <p:nvSpPr>
                <p:cNvPr id="110" name="Rectangle 109"/>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ectangle 110"/>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ectangle 111"/>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3" name="Group 9"/>
              <p:cNvGrpSpPr/>
              <p:nvPr/>
            </p:nvGrpSpPr>
            <p:grpSpPr>
              <a:xfrm rot="10800000">
                <a:off x="6629400" y="0"/>
                <a:ext cx="2514600" cy="6858000"/>
                <a:chOff x="0" y="0"/>
                <a:chExt cx="2514600" cy="6858000"/>
              </a:xfrm>
            </p:grpSpPr>
            <p:sp>
              <p:nvSpPr>
                <p:cNvPr id="107" name="Rectangle 106"/>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Rectangle 107"/>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ectangle 108"/>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4" name="Rectangle 103"/>
              <p:cNvSpPr/>
              <p:nvPr/>
            </p:nvSpPr>
            <p:spPr>
              <a:xfrm>
                <a:off x="3810000" y="0"/>
                <a:ext cx="28194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p:cNvSpPr/>
              <p:nvPr/>
            </p:nvSpPr>
            <p:spPr>
              <a:xfrm>
                <a:off x="289560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ectangle 105"/>
              <p:cNvSpPr/>
              <p:nvPr/>
            </p:nvSpPr>
            <p:spPr>
              <a:xfrm>
                <a:off x="31242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4" name="Freeform 43"/>
            <p:cNvSpPr/>
            <p:nvPr/>
          </p:nvSpPr>
          <p:spPr>
            <a:xfrm>
              <a:off x="-11875" y="5035138"/>
              <a:ext cx="9144000" cy="1175655"/>
            </a:xfrm>
            <a:custGeom>
              <a:avLst/>
              <a:gdLst>
                <a:gd name="connsiteX0" fmla="*/ 0 w 9144000"/>
                <a:gd name="connsiteY0" fmla="*/ 1116280 h 1175656"/>
                <a:gd name="connsiteX1" fmla="*/ 1674420 w 9144000"/>
                <a:gd name="connsiteY1" fmla="*/ 1163781 h 1175656"/>
                <a:gd name="connsiteX2" fmla="*/ 4120737 w 9144000"/>
                <a:gd name="connsiteY2" fmla="*/ 1045028 h 1175656"/>
                <a:gd name="connsiteX3" fmla="*/ 7172696 w 9144000"/>
                <a:gd name="connsiteY3" fmla="*/ 605641 h 1175656"/>
                <a:gd name="connsiteX4" fmla="*/ 9144000 w 9144000"/>
                <a:gd name="connsiteY4" fmla="*/ 0 h 1175656"/>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116279 h 1175655"/>
                <a:gd name="connsiteX1" fmla="*/ 1674420 w 9144000"/>
                <a:gd name="connsiteY1" fmla="*/ 1163780 h 1175655"/>
                <a:gd name="connsiteX2" fmla="*/ 4120737 w 9144000"/>
                <a:gd name="connsiteY2" fmla="*/ 1045027 h 1175655"/>
                <a:gd name="connsiteX3" fmla="*/ 7172696 w 9144000"/>
                <a:gd name="connsiteY3" fmla="*/ 605640 h 1175655"/>
                <a:gd name="connsiteX4" fmla="*/ 9144000 w 9144000"/>
                <a:gd name="connsiteY4" fmla="*/ 0 h 1175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175655">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5" name="Freeform 44"/>
            <p:cNvSpPr/>
            <p:nvPr/>
          </p:nvSpPr>
          <p:spPr>
            <a:xfrm>
              <a:off x="-11875" y="3467595"/>
              <a:ext cx="9144000" cy="890650"/>
            </a:xfrm>
            <a:custGeom>
              <a:avLst/>
              <a:gdLst>
                <a:gd name="connsiteX0" fmla="*/ 0 w 9144000"/>
                <a:gd name="connsiteY0" fmla="*/ 890650 h 890650"/>
                <a:gd name="connsiteX1" fmla="*/ 1045028 w 9144000"/>
                <a:gd name="connsiteY1" fmla="*/ 475013 h 890650"/>
                <a:gd name="connsiteX2" fmla="*/ 3111335 w 9144000"/>
                <a:gd name="connsiteY2" fmla="*/ 71252 h 890650"/>
                <a:gd name="connsiteX3" fmla="*/ 5913911 w 9144000"/>
                <a:gd name="connsiteY3" fmla="*/ 71252 h 890650"/>
                <a:gd name="connsiteX4" fmla="*/ 9144000 w 9144000"/>
                <a:gd name="connsiteY4" fmla="*/ 498764 h 890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89065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6" name="Freeform 45"/>
            <p:cNvSpPr/>
            <p:nvPr/>
          </p:nvSpPr>
          <p:spPr>
            <a:xfrm>
              <a:off x="-23751" y="5640779"/>
              <a:ext cx="3004457" cy="1211283"/>
            </a:xfrm>
            <a:custGeom>
              <a:avLst/>
              <a:gdLst>
                <a:gd name="connsiteX0" fmla="*/ 0 w 3004457"/>
                <a:gd name="connsiteY0" fmla="*/ 0 h 1211283"/>
                <a:gd name="connsiteX1" fmla="*/ 3004457 w 3004457"/>
                <a:gd name="connsiteY1" fmla="*/ 1211283 h 1211283"/>
              </a:gdLst>
              <a:ahLst/>
              <a:cxnLst>
                <a:cxn ang="0">
                  <a:pos x="connsiteX0" y="connsiteY0"/>
                </a:cxn>
                <a:cxn ang="0">
                  <a:pos x="connsiteX1" y="connsiteY1"/>
                </a:cxn>
              </a:cxnLst>
              <a:rect l="l" t="t" r="r" b="b"/>
              <a:pathLst>
                <a:path w="3004457" h="1211283">
                  <a:moveTo>
                    <a:pt x="0" y="0"/>
                  </a:moveTo>
                  <a:cubicBezTo>
                    <a:pt x="1103415" y="501732"/>
                    <a:pt x="2206831" y="1003465"/>
                    <a:pt x="3004457" y="1211283"/>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7" name="Freeform 46"/>
            <p:cNvSpPr/>
            <p:nvPr/>
          </p:nvSpPr>
          <p:spPr>
            <a:xfrm>
              <a:off x="-11875" y="5284519"/>
              <a:ext cx="9144000" cy="1478478"/>
            </a:xfrm>
            <a:custGeom>
              <a:avLst/>
              <a:gdLst>
                <a:gd name="connsiteX0" fmla="*/ 0 w 9144000"/>
                <a:gd name="connsiteY0" fmla="*/ 0 h 1478478"/>
                <a:gd name="connsiteX1" fmla="*/ 1104405 w 9144000"/>
                <a:gd name="connsiteY1" fmla="*/ 344385 h 1478478"/>
                <a:gd name="connsiteX2" fmla="*/ 3194462 w 9144000"/>
                <a:gd name="connsiteY2" fmla="*/ 866899 h 1478478"/>
                <a:gd name="connsiteX3" fmla="*/ 5676405 w 9144000"/>
                <a:gd name="connsiteY3" fmla="*/ 1282536 h 1478478"/>
                <a:gd name="connsiteX4" fmla="*/ 7730836 w 9144000"/>
                <a:gd name="connsiteY4" fmla="*/ 1448790 h 1478478"/>
                <a:gd name="connsiteX5" fmla="*/ 8573984 w 9144000"/>
                <a:gd name="connsiteY5" fmla="*/ 1460665 h 1478478"/>
                <a:gd name="connsiteX6" fmla="*/ 9144000 w 9144000"/>
                <a:gd name="connsiteY6" fmla="*/ 1425039 h 147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1478478">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9" name="Freeform 48"/>
            <p:cNvSpPr/>
            <p:nvPr/>
          </p:nvSpPr>
          <p:spPr>
            <a:xfrm>
              <a:off x="2137558" y="5132120"/>
              <a:ext cx="6982691" cy="1719942"/>
            </a:xfrm>
            <a:custGeom>
              <a:avLst/>
              <a:gdLst>
                <a:gd name="connsiteX0" fmla="*/ 0 w 6982691"/>
                <a:gd name="connsiteY0" fmla="*/ 1719942 h 1719942"/>
                <a:gd name="connsiteX1" fmla="*/ 546265 w 6982691"/>
                <a:gd name="connsiteY1" fmla="*/ 1185553 h 1719942"/>
                <a:gd name="connsiteX2" fmla="*/ 1330037 w 6982691"/>
                <a:gd name="connsiteY2" fmla="*/ 710540 h 1719942"/>
                <a:gd name="connsiteX3" fmla="*/ 2078182 w 6982691"/>
                <a:gd name="connsiteY3" fmla="*/ 437407 h 1719942"/>
                <a:gd name="connsiteX4" fmla="*/ 3348842 w 6982691"/>
                <a:gd name="connsiteY4" fmla="*/ 152399 h 1719942"/>
                <a:gd name="connsiteX5" fmla="*/ 4001985 w 6982691"/>
                <a:gd name="connsiteY5" fmla="*/ 69272 h 1719942"/>
                <a:gd name="connsiteX6" fmla="*/ 5047013 w 6982691"/>
                <a:gd name="connsiteY6" fmla="*/ 9896 h 1719942"/>
                <a:gd name="connsiteX7" fmla="*/ 5890161 w 6982691"/>
                <a:gd name="connsiteY7" fmla="*/ 9896 h 1719942"/>
                <a:gd name="connsiteX8" fmla="*/ 6495803 w 6982691"/>
                <a:gd name="connsiteY8" fmla="*/ 9896 h 1719942"/>
                <a:gd name="connsiteX9" fmla="*/ 6899564 w 6982691"/>
                <a:gd name="connsiteY9" fmla="*/ 33646 h 1719942"/>
                <a:gd name="connsiteX10" fmla="*/ 6982691 w 6982691"/>
                <a:gd name="connsiteY10" fmla="*/ 45522 h 171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82691" h="1719942">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 name="Hexagon 49"/>
            <p:cNvSpPr/>
            <p:nvPr/>
          </p:nvSpPr>
          <p:spPr>
            <a:xfrm rot="1800000">
              <a:off x="2996165" y="2859252"/>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Hexagon 50"/>
            <p:cNvSpPr/>
            <p:nvPr/>
          </p:nvSpPr>
          <p:spPr>
            <a:xfrm rot="1800000">
              <a:off x="3720065" y="4126078"/>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Hexagon 51"/>
            <p:cNvSpPr/>
            <p:nvPr/>
          </p:nvSpPr>
          <p:spPr>
            <a:xfrm rot="1800000">
              <a:off x="3729591" y="1592427"/>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Hexagon 52"/>
            <p:cNvSpPr/>
            <p:nvPr/>
          </p:nvSpPr>
          <p:spPr>
            <a:xfrm rot="1800000">
              <a:off x="2977115" y="325603"/>
              <a:ext cx="1601400" cy="1388236"/>
            </a:xfrm>
            <a:prstGeom prst="hexagon">
              <a:avLst>
                <a:gd name="adj" fmla="val 28544"/>
                <a:gd name="vf" fmla="val 115470"/>
              </a:avLst>
            </a:prstGeom>
            <a:solidFill>
              <a:schemeClr val="bg1">
                <a:alpha val="4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Hexagon 53"/>
            <p:cNvSpPr/>
            <p:nvPr/>
          </p:nvSpPr>
          <p:spPr>
            <a:xfrm rot="1800000">
              <a:off x="4463014" y="5383378"/>
              <a:ext cx="1601400" cy="1388236"/>
            </a:xfrm>
            <a:prstGeom prst="hexagon">
              <a:avLst>
                <a:gd name="adj" fmla="val 28544"/>
                <a:gd name="vf" fmla="val 115470"/>
              </a:avLst>
            </a:prstGeom>
            <a:solidFill>
              <a:schemeClr val="bg1">
                <a:alpha val="6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Freeform 54"/>
            <p:cNvSpPr/>
            <p:nvPr/>
          </p:nvSpPr>
          <p:spPr>
            <a:xfrm rot="1800000">
              <a:off x="-382404" y="4201528"/>
              <a:ext cx="1261499"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56357 w 1261499"/>
                <a:gd name="connsiteY5" fmla="*/ 1388236 h 1388236"/>
                <a:gd name="connsiteX6" fmla="*/ 0 w 1261499"/>
                <a:gd name="connsiteY6" fmla="*/ 10509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744578 w 1261499"/>
                <a:gd name="connsiteY5" fmla="*/ 1387893 h 1388236"/>
                <a:gd name="connsiteX6" fmla="*/ 0 w 1261499"/>
                <a:gd name="connsiteY6" fmla="*/ 10509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61499" h="1388236">
                  <a:moveTo>
                    <a:pt x="0" y="105098"/>
                  </a:moveTo>
                  <a:lnTo>
                    <a:pt x="56357" y="0"/>
                  </a:lnTo>
                  <a:lnTo>
                    <a:pt x="865241" y="0"/>
                  </a:lnTo>
                  <a:lnTo>
                    <a:pt x="1261499" y="694118"/>
                  </a:lnTo>
                  <a:lnTo>
                    <a:pt x="865241" y="1388236"/>
                  </a:lnTo>
                  <a:lnTo>
                    <a:pt x="744578" y="1387893"/>
                  </a:lnTo>
                  <a:lnTo>
                    <a:pt x="0" y="105098"/>
                  </a:lnTo>
                  <a:close/>
                </a:path>
              </a:pathLst>
            </a:cu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Hexagon 55"/>
            <p:cNvSpPr/>
            <p:nvPr/>
          </p:nvSpPr>
          <p:spPr>
            <a:xfrm rot="1800000">
              <a:off x="24365" y="540242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Hexagon 56"/>
            <p:cNvSpPr/>
            <p:nvPr/>
          </p:nvSpPr>
          <p:spPr>
            <a:xfrm rot="1800000">
              <a:off x="52941" y="284972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Hexagon 57"/>
            <p:cNvSpPr/>
            <p:nvPr/>
          </p:nvSpPr>
          <p:spPr>
            <a:xfrm rot="1800000">
              <a:off x="776840" y="4126077"/>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Hexagon 58"/>
            <p:cNvSpPr/>
            <p:nvPr/>
          </p:nvSpPr>
          <p:spPr>
            <a:xfrm rot="1800000">
              <a:off x="1510265" y="54119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Hexagon 59"/>
            <p:cNvSpPr/>
            <p:nvPr/>
          </p:nvSpPr>
          <p:spPr>
            <a:xfrm rot="1800000">
              <a:off x="1529316" y="2859252"/>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Hexagon 94"/>
            <p:cNvSpPr/>
            <p:nvPr/>
          </p:nvSpPr>
          <p:spPr>
            <a:xfrm rot="1800000">
              <a:off x="795890" y="15638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Hexagon 95"/>
            <p:cNvSpPr/>
            <p:nvPr/>
          </p:nvSpPr>
          <p:spPr>
            <a:xfrm rot="1800000">
              <a:off x="6806166" y="4145128"/>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Hexagon 96"/>
            <p:cNvSpPr/>
            <p:nvPr/>
          </p:nvSpPr>
          <p:spPr>
            <a:xfrm rot="1800000">
              <a:off x="7549116" y="542147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Hexagon 97"/>
            <p:cNvSpPr/>
            <p:nvPr/>
          </p:nvSpPr>
          <p:spPr>
            <a:xfrm rot="1800000">
              <a:off x="7549117" y="286877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Freeform 98"/>
            <p:cNvSpPr/>
            <p:nvPr/>
          </p:nvSpPr>
          <p:spPr>
            <a:xfrm rot="1800000">
              <a:off x="8306521" y="4055629"/>
              <a:ext cx="1243407"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118 h 1388236"/>
                <a:gd name="connsiteX1" fmla="*/ 396258 w 1601400"/>
                <a:gd name="connsiteY1" fmla="*/ 0 h 1388236"/>
                <a:gd name="connsiteX2" fmla="*/ 474029 w 1601400"/>
                <a:gd name="connsiteY2" fmla="*/ 4016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43407"/>
                <a:gd name="connsiteY0" fmla="*/ 694118 h 1388236"/>
                <a:gd name="connsiteX1" fmla="*/ 396258 w 1243407"/>
                <a:gd name="connsiteY1" fmla="*/ 0 h 1388236"/>
                <a:gd name="connsiteX2" fmla="*/ 474029 w 1243407"/>
                <a:gd name="connsiteY2" fmla="*/ 4016 h 1388236"/>
                <a:gd name="connsiteX3" fmla="*/ 1243407 w 1243407"/>
                <a:gd name="connsiteY3" fmla="*/ 1325983 h 1388236"/>
                <a:gd name="connsiteX4" fmla="*/ 1205142 w 1243407"/>
                <a:gd name="connsiteY4" fmla="*/ 1388236 h 1388236"/>
                <a:gd name="connsiteX5" fmla="*/ 396258 w 1243407"/>
                <a:gd name="connsiteY5" fmla="*/ 1388236 h 1388236"/>
                <a:gd name="connsiteX6" fmla="*/ 0 w 1243407"/>
                <a:gd name="connsiteY6" fmla="*/ 69411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3407" h="1388236">
                  <a:moveTo>
                    <a:pt x="0" y="694118"/>
                  </a:moveTo>
                  <a:lnTo>
                    <a:pt x="396258" y="0"/>
                  </a:lnTo>
                  <a:lnTo>
                    <a:pt x="474029" y="4016"/>
                  </a:lnTo>
                  <a:lnTo>
                    <a:pt x="1243407" y="1325983"/>
                  </a:lnTo>
                  <a:lnTo>
                    <a:pt x="1205142" y="1388236"/>
                  </a:lnTo>
                  <a:lnTo>
                    <a:pt x="396258" y="1388236"/>
                  </a:lnTo>
                  <a:lnTo>
                    <a:pt x="0" y="694118"/>
                  </a:lnTo>
                  <a:close/>
                </a:path>
              </a:pathLst>
            </a:custGeom>
            <a:solidFill>
              <a:schemeClr val="bg1">
                <a:alpha val="4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Freeform 99"/>
            <p:cNvSpPr/>
            <p:nvPr/>
          </p:nvSpPr>
          <p:spPr>
            <a:xfrm rot="1800000">
              <a:off x="8306771" y="1511524"/>
              <a:ext cx="1241871" cy="1388822"/>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704 h 1388822"/>
                <a:gd name="connsiteX1" fmla="*/ 396258 w 1601400"/>
                <a:gd name="connsiteY1" fmla="*/ 586 h 1388822"/>
                <a:gd name="connsiteX2" fmla="*/ 482002 w 1601400"/>
                <a:gd name="connsiteY2" fmla="*/ 0 h 1388822"/>
                <a:gd name="connsiteX3" fmla="*/ 1601400 w 1601400"/>
                <a:gd name="connsiteY3" fmla="*/ 694704 h 1388822"/>
                <a:gd name="connsiteX4" fmla="*/ 1205142 w 1601400"/>
                <a:gd name="connsiteY4" fmla="*/ 1388822 h 1388822"/>
                <a:gd name="connsiteX5" fmla="*/ 396258 w 1601400"/>
                <a:gd name="connsiteY5" fmla="*/ 1388822 h 1388822"/>
                <a:gd name="connsiteX6" fmla="*/ 0 w 1601400"/>
                <a:gd name="connsiteY6" fmla="*/ 694704 h 1388822"/>
                <a:gd name="connsiteX0" fmla="*/ 0 w 1241871"/>
                <a:gd name="connsiteY0" fmla="*/ 694704 h 1388822"/>
                <a:gd name="connsiteX1" fmla="*/ 396258 w 1241871"/>
                <a:gd name="connsiteY1" fmla="*/ 586 h 1388822"/>
                <a:gd name="connsiteX2" fmla="*/ 482002 w 1241871"/>
                <a:gd name="connsiteY2" fmla="*/ 0 h 1388822"/>
                <a:gd name="connsiteX3" fmla="*/ 1241871 w 1241871"/>
                <a:gd name="connsiteY3" fmla="*/ 1323912 h 1388822"/>
                <a:gd name="connsiteX4" fmla="*/ 1205142 w 1241871"/>
                <a:gd name="connsiteY4" fmla="*/ 1388822 h 1388822"/>
                <a:gd name="connsiteX5" fmla="*/ 396258 w 1241871"/>
                <a:gd name="connsiteY5" fmla="*/ 1388822 h 1388822"/>
                <a:gd name="connsiteX6" fmla="*/ 0 w 1241871"/>
                <a:gd name="connsiteY6" fmla="*/ 694704 h 1388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1871" h="1388822">
                  <a:moveTo>
                    <a:pt x="0" y="694704"/>
                  </a:moveTo>
                  <a:lnTo>
                    <a:pt x="396258" y="586"/>
                  </a:lnTo>
                  <a:lnTo>
                    <a:pt x="482002" y="0"/>
                  </a:lnTo>
                  <a:lnTo>
                    <a:pt x="1241871" y="1323912"/>
                  </a:lnTo>
                  <a:lnTo>
                    <a:pt x="1205142" y="1388822"/>
                  </a:lnTo>
                  <a:lnTo>
                    <a:pt x="396258" y="1388822"/>
                  </a:lnTo>
                  <a:lnTo>
                    <a:pt x="0" y="694704"/>
                  </a:lnTo>
                  <a:close/>
                </a:path>
              </a:pathLst>
            </a:cu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6" name="Rectangle 65"/>
          <p:cNvSpPr/>
          <p:nvPr/>
        </p:nvSpPr>
        <p:spPr>
          <a:xfrm>
            <a:off x="457200" y="333487"/>
            <a:ext cx="8229600" cy="6185647"/>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p:cNvSpPr/>
          <p:nvPr/>
        </p:nvSpPr>
        <p:spPr>
          <a:xfrm>
            <a:off x="4561242" y="-21511"/>
            <a:ext cx="3679116" cy="699244"/>
          </a:xfrm>
          <a:prstGeom prst="rect">
            <a:avLst/>
          </a:prstGeom>
          <a:solidFill>
            <a:srgbClr val="F5F5F5"/>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p:cNvSpPr/>
          <p:nvPr/>
        </p:nvSpPr>
        <p:spPr>
          <a:xfrm>
            <a:off x="4649096" y="-21510"/>
            <a:ext cx="3505200" cy="6239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1043490" y="1027664"/>
            <a:ext cx="7024744" cy="1143000"/>
          </a:xfrm>
          <a:prstGeom prst="rect">
            <a:avLst/>
          </a:prstGeom>
        </p:spPr>
        <p:txBody>
          <a:bodyPr vert="horz" lIns="91440" tIns="45720" rIns="91440" bIns="45720" rtlCol="0" anchor="b">
            <a:normAutofit/>
          </a:bodyPr>
          <a:lstStyle/>
          <a:p>
            <a:r>
              <a:rPr lang="pt-BR" smtClean="0"/>
              <a:t>Clique para editar o título mestre</a:t>
            </a:r>
            <a:endParaRPr lang="en-US" dirty="0"/>
          </a:p>
        </p:txBody>
      </p:sp>
      <p:sp>
        <p:nvSpPr>
          <p:cNvPr id="3" name="Text Placeholder 2"/>
          <p:cNvSpPr>
            <a:spLocks noGrp="1"/>
          </p:cNvSpPr>
          <p:nvPr>
            <p:ph type="body" idx="1"/>
          </p:nvPr>
        </p:nvSpPr>
        <p:spPr>
          <a:xfrm>
            <a:off x="1043492" y="2323652"/>
            <a:ext cx="6777317" cy="3508977"/>
          </a:xfrm>
          <a:prstGeom prst="rect">
            <a:avLst/>
          </a:prstGeom>
        </p:spPr>
        <p:txBody>
          <a:bodyPr vert="horz" lIns="91440" tIns="45720" rIns="91440" bIns="45720" rtlCol="0">
            <a:normAutofit/>
          </a:body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4" name="Date Placeholder 3"/>
          <p:cNvSpPr>
            <a:spLocks noGrp="1"/>
          </p:cNvSpPr>
          <p:nvPr>
            <p:ph type="dt" sz="half" idx="2"/>
          </p:nvPr>
        </p:nvSpPr>
        <p:spPr>
          <a:xfrm>
            <a:off x="5997388" y="224492"/>
            <a:ext cx="2133600" cy="365125"/>
          </a:xfrm>
          <a:prstGeom prst="rect">
            <a:avLst/>
          </a:prstGeom>
        </p:spPr>
        <p:txBody>
          <a:bodyPr vert="horz" lIns="91440" tIns="45720" rIns="91440" bIns="45720" rtlCol="0" anchor="ctr"/>
          <a:lstStyle>
            <a:lvl1pPr algn="r">
              <a:defRPr sz="1200">
                <a:solidFill>
                  <a:srgbClr val="FEFEFE"/>
                </a:solidFill>
              </a:defRPr>
            </a:lvl1pPr>
          </a:lstStyle>
          <a:p>
            <a:fld id="{4C5098E7-BB1A-40A0-B4E6-3A66C38275E1}" type="datetimeFigureOut">
              <a:rPr lang="pt-BR" smtClean="0"/>
              <a:t>21/05/2015</a:t>
            </a:fld>
            <a:endParaRPr lang="pt-BR"/>
          </a:p>
        </p:txBody>
      </p:sp>
      <p:sp>
        <p:nvSpPr>
          <p:cNvPr id="5" name="Footer Placeholder 4"/>
          <p:cNvSpPr>
            <a:spLocks noGrp="1"/>
          </p:cNvSpPr>
          <p:nvPr>
            <p:ph type="ftr" sz="quarter" idx="3"/>
          </p:nvPr>
        </p:nvSpPr>
        <p:spPr>
          <a:xfrm>
            <a:off x="4641448" y="5852160"/>
            <a:ext cx="3502152" cy="365125"/>
          </a:xfrm>
          <a:prstGeom prst="rect">
            <a:avLst/>
          </a:prstGeom>
        </p:spPr>
        <p:txBody>
          <a:bodyPr vert="horz" lIns="91440" tIns="45720" rIns="91440" bIns="45720" rtlCol="0" anchor="ctr"/>
          <a:lstStyle>
            <a:lvl1pPr algn="r">
              <a:defRPr sz="1200">
                <a:solidFill>
                  <a:schemeClr val="accent1"/>
                </a:solidFill>
              </a:defRPr>
            </a:lvl1pPr>
          </a:lstStyle>
          <a:p>
            <a:endParaRPr lang="pt-BR"/>
          </a:p>
        </p:txBody>
      </p:sp>
      <p:sp>
        <p:nvSpPr>
          <p:cNvPr id="6" name="Slide Number Placeholder 5"/>
          <p:cNvSpPr>
            <a:spLocks noGrp="1"/>
          </p:cNvSpPr>
          <p:nvPr>
            <p:ph type="sldNum" sz="quarter" idx="4"/>
          </p:nvPr>
        </p:nvSpPr>
        <p:spPr>
          <a:xfrm>
            <a:off x="4649096" y="224491"/>
            <a:ext cx="1332156" cy="365125"/>
          </a:xfrm>
          <a:prstGeom prst="rect">
            <a:avLst/>
          </a:prstGeom>
        </p:spPr>
        <p:txBody>
          <a:bodyPr vert="horz" lIns="91440" tIns="45720" rIns="91440" bIns="45720" rtlCol="0" anchor="ctr"/>
          <a:lstStyle>
            <a:lvl1pPr algn="l">
              <a:defRPr sz="1200">
                <a:solidFill>
                  <a:srgbClr val="FEFEFE"/>
                </a:solidFill>
              </a:defRPr>
            </a:lvl1pPr>
          </a:lstStyle>
          <a:p>
            <a:fld id="{FB54A442-3526-405F-B53C-7A2F10C1A640}" type="slidenum">
              <a:rPr lang="pt-BR" smtClean="0"/>
              <a:t>‹nº›</a:t>
            </a:fld>
            <a:endParaRPr lang="pt-BR"/>
          </a:p>
        </p:txBody>
      </p:sp>
    </p:spTree>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274320" algn="l" defTabSz="914400" rtl="0" eaLnBrk="1" latinLnBrk="0" hangingPunct="1">
        <a:spcBef>
          <a:spcPct val="20000"/>
        </a:spcBef>
        <a:buClr>
          <a:schemeClr val="accent1"/>
        </a:buClr>
        <a:buSzPct val="76000"/>
        <a:buFont typeface="Wingdings 2" pitchFamily="18" charset="2"/>
        <a:buChar char=""/>
        <a:defRPr sz="2400" kern="1200">
          <a:solidFill>
            <a:schemeClr val="tx2"/>
          </a:solidFill>
          <a:latin typeface="+mn-lt"/>
          <a:ea typeface="+mn-ea"/>
          <a:cs typeface="+mn-cs"/>
        </a:defRPr>
      </a:lvl1pPr>
      <a:lvl2pPr marL="640080" indent="-274320" algn="l" defTabSz="914400" rtl="0" eaLnBrk="1" latinLnBrk="0" hangingPunct="1">
        <a:spcBef>
          <a:spcPct val="20000"/>
        </a:spcBef>
        <a:buClr>
          <a:schemeClr val="accent1"/>
        </a:buClr>
        <a:buSzPct val="76000"/>
        <a:buFont typeface="Wingdings 2" pitchFamily="18" charset="2"/>
        <a:buChar char=""/>
        <a:defRPr sz="2200" kern="1200">
          <a:solidFill>
            <a:schemeClr val="tx2"/>
          </a:solidFill>
          <a:latin typeface="+mn-lt"/>
          <a:ea typeface="+mn-ea"/>
          <a:cs typeface="+mn-cs"/>
        </a:defRPr>
      </a:lvl2pPr>
      <a:lvl3pPr marL="914400" indent="-228600" algn="l" defTabSz="914400" rtl="0" eaLnBrk="1" latinLnBrk="0" hangingPunct="1">
        <a:spcBef>
          <a:spcPct val="20000"/>
        </a:spcBef>
        <a:buClr>
          <a:schemeClr val="accent1"/>
        </a:buClr>
        <a:buSzPct val="76000"/>
        <a:buFont typeface="Wingdings 2" pitchFamily="18" charset="2"/>
        <a:buChar char=""/>
        <a:defRPr sz="2000" kern="1200">
          <a:solidFill>
            <a:schemeClr val="tx2"/>
          </a:solidFill>
          <a:latin typeface="+mn-lt"/>
          <a:ea typeface="+mn-ea"/>
          <a:cs typeface="+mn-cs"/>
        </a:defRPr>
      </a:lvl3pPr>
      <a:lvl4pPr marL="1124712" indent="-228600" algn="l" defTabSz="914400" rtl="0" eaLnBrk="1" latinLnBrk="0" hangingPunct="1">
        <a:spcBef>
          <a:spcPct val="20000"/>
        </a:spcBef>
        <a:buClr>
          <a:schemeClr val="accent1"/>
        </a:buClr>
        <a:buSzPct val="76000"/>
        <a:buFont typeface="Wingdings 2" pitchFamily="18" charset="2"/>
        <a:buChar char=""/>
        <a:defRPr sz="1800" kern="1200">
          <a:solidFill>
            <a:schemeClr val="tx2"/>
          </a:solidFill>
          <a:latin typeface="+mn-lt"/>
          <a:ea typeface="+mn-ea"/>
          <a:cs typeface="+mn-cs"/>
        </a:defRPr>
      </a:lvl4pPr>
      <a:lvl5pPr marL="1325880" indent="-228600" algn="l" defTabSz="914400" rtl="0" eaLnBrk="1" latinLnBrk="0" hangingPunct="1">
        <a:spcBef>
          <a:spcPct val="20000"/>
        </a:spcBef>
        <a:buClr>
          <a:schemeClr val="accent1"/>
        </a:buClr>
        <a:buSzPct val="76000"/>
        <a:buFont typeface="Wingdings 2" pitchFamily="18" charset="2"/>
        <a:buChar char=""/>
        <a:defRPr sz="1600" kern="1200" baseline="0">
          <a:solidFill>
            <a:schemeClr val="tx2"/>
          </a:solidFill>
          <a:latin typeface="+mn-lt"/>
          <a:ea typeface="+mn-ea"/>
          <a:cs typeface="+mn-cs"/>
        </a:defRPr>
      </a:lvl5pPr>
      <a:lvl6pPr marL="1517904"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6pPr>
      <a:lvl7pPr marL="1719072"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7pPr>
      <a:lvl8pPr marL="1920240"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8pPr>
      <a:lvl9pPr marL="2121408"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hyperlink" Target="https://github.com/apedrina/altaperformance.git" TargetMode="Externa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9.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4.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6.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www.alissonpedrina.wordpress.com/" TargetMode="External"/><Relationship Id="rId2" Type="http://schemas.openxmlformats.org/officeDocument/2006/relationships/hyperlink" Target="mailto:pedrina.alisson@gmail.com"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image" Target="../media/image18.jpeg"/><Relationship Id="rId13" Type="http://schemas.openxmlformats.org/officeDocument/2006/relationships/image" Target="../media/image23.jpeg"/><Relationship Id="rId3" Type="http://schemas.openxmlformats.org/officeDocument/2006/relationships/image" Target="../media/image13.jpeg"/><Relationship Id="rId7" Type="http://schemas.openxmlformats.org/officeDocument/2006/relationships/image" Target="../media/image17.png"/><Relationship Id="rId12" Type="http://schemas.openxmlformats.org/officeDocument/2006/relationships/image" Target="../media/image22.png"/><Relationship Id="rId2" Type="http://schemas.openxmlformats.org/officeDocument/2006/relationships/image" Target="../media/image12.jpeg"/><Relationship Id="rId1" Type="http://schemas.openxmlformats.org/officeDocument/2006/relationships/slideLayout" Target="../slideLayouts/slideLayout2.xml"/><Relationship Id="rId6" Type="http://schemas.openxmlformats.org/officeDocument/2006/relationships/image" Target="../media/image16.jpeg"/><Relationship Id="rId11" Type="http://schemas.openxmlformats.org/officeDocument/2006/relationships/image" Target="../media/image21.jpeg"/><Relationship Id="rId5" Type="http://schemas.openxmlformats.org/officeDocument/2006/relationships/image" Target="../media/image15.jpeg"/><Relationship Id="rId10" Type="http://schemas.openxmlformats.org/officeDocument/2006/relationships/image" Target="../media/image20.gif"/><Relationship Id="rId4" Type="http://schemas.openxmlformats.org/officeDocument/2006/relationships/image" Target="../media/image14.jpeg"/><Relationship Id="rId9" Type="http://schemas.openxmlformats.org/officeDocument/2006/relationships/image" Target="../media/image19.jpe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gif"/><Relationship Id="rId1" Type="http://schemas.openxmlformats.org/officeDocument/2006/relationships/slideLayout" Target="../slideLayouts/slideLayout2.xml"/><Relationship Id="rId4" Type="http://schemas.openxmlformats.org/officeDocument/2006/relationships/image" Target="../media/image27.jpeg"/></Relationships>
</file>

<file path=ppt/slides/_rels/slide33.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3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8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8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normAutofit fontScale="90000"/>
          </a:bodyPr>
          <a:lstStyle/>
          <a:p>
            <a:r>
              <a:rPr lang="pt-BR" dirty="0" smtClean="0"/>
              <a:t>Alta Performance com Java</a:t>
            </a:r>
            <a:endParaRPr lang="pt-BR" dirty="0"/>
          </a:p>
        </p:txBody>
      </p:sp>
      <p:sp>
        <p:nvSpPr>
          <p:cNvPr id="3" name="Subtítulo 2"/>
          <p:cNvSpPr>
            <a:spLocks noGrp="1"/>
          </p:cNvSpPr>
          <p:nvPr>
            <p:ph type="subTitle" idx="1"/>
          </p:nvPr>
        </p:nvSpPr>
        <p:spPr/>
        <p:txBody>
          <a:bodyPr/>
          <a:lstStyle/>
          <a:p>
            <a:r>
              <a:rPr lang="pt-BR" dirty="0" smtClean="0"/>
              <a:t>Java OO com Alta Performance</a:t>
            </a:r>
            <a:endParaRPr lang="pt-BR" dirty="0"/>
          </a:p>
        </p:txBody>
      </p:sp>
    </p:spTree>
    <p:extLst>
      <p:ext uri="{BB962C8B-B14F-4D97-AF65-F5344CB8AC3E}">
        <p14:creationId xmlns:p14="http://schemas.microsoft.com/office/powerpoint/2010/main" val="185807324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Green Team</a:t>
            </a:r>
            <a:endParaRPr lang="pt-BR" dirty="0"/>
          </a:p>
        </p:txBody>
      </p:sp>
      <p:pic>
        <p:nvPicPr>
          <p:cNvPr id="307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042988" y="2472568"/>
            <a:ext cx="6777037" cy="32114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69202304"/>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smtClean="0"/>
              <a:t>FileInputStream</a:t>
            </a:r>
            <a:endParaRPr lang="pt-BR" dirty="0"/>
          </a:p>
        </p:txBody>
      </p:sp>
      <p:sp>
        <p:nvSpPr>
          <p:cNvPr id="3" name="Espaço Reservado para Conteúdo 2"/>
          <p:cNvSpPr>
            <a:spLocks noGrp="1"/>
          </p:cNvSpPr>
          <p:nvPr>
            <p:ph idx="1"/>
          </p:nvPr>
        </p:nvSpPr>
        <p:spPr/>
        <p:txBody>
          <a:bodyPr/>
          <a:lstStyle/>
          <a:p>
            <a:endParaRPr lang="pt-BR"/>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3608" y="2420888"/>
            <a:ext cx="6702814" cy="30963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55851881"/>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Chain </a:t>
            </a:r>
            <a:r>
              <a:rPr lang="pt-BR" dirty="0" err="1" smtClean="0"/>
              <a:t>of</a:t>
            </a:r>
            <a:r>
              <a:rPr lang="pt-BR" dirty="0" smtClean="0"/>
              <a:t> </a:t>
            </a:r>
            <a:r>
              <a:rPr lang="pt-BR" dirty="0" err="1" smtClean="0"/>
              <a:t>finalazers</a:t>
            </a:r>
            <a:endParaRPr lang="pt-BR" dirty="0"/>
          </a:p>
        </p:txBody>
      </p:sp>
      <p:sp>
        <p:nvSpPr>
          <p:cNvPr id="3" name="Espaço Reservado para Conteúdo 2"/>
          <p:cNvSpPr>
            <a:spLocks noGrp="1"/>
          </p:cNvSpPr>
          <p:nvPr>
            <p:ph idx="1"/>
          </p:nvPr>
        </p:nvSpPr>
        <p:spPr/>
        <p:txBody>
          <a:bodyPr/>
          <a:lstStyle/>
          <a:p>
            <a:endParaRPr lang="pt-BR"/>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3608" y="2348880"/>
            <a:ext cx="6776753" cy="23762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21137189"/>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smtClean="0"/>
              <a:t>Method</a:t>
            </a:r>
            <a:r>
              <a:rPr lang="pt-BR" dirty="0" smtClean="0"/>
              <a:t> </a:t>
            </a:r>
            <a:r>
              <a:rPr lang="pt-BR" dirty="0" err="1" smtClean="0"/>
              <a:t>factory</a:t>
            </a:r>
            <a:r>
              <a:rPr lang="pt-BR" dirty="0" smtClean="0"/>
              <a:t> /</a:t>
            </a:r>
            <a:r>
              <a:rPr lang="pt-BR" dirty="0" err="1" smtClean="0"/>
              <a:t>Flyweight</a:t>
            </a:r>
            <a:endParaRPr lang="pt-BR" dirty="0"/>
          </a:p>
        </p:txBody>
      </p:sp>
      <p:sp>
        <p:nvSpPr>
          <p:cNvPr id="3" name="Espaço Reservado para Conteúdo 2"/>
          <p:cNvSpPr>
            <a:spLocks noGrp="1"/>
          </p:cNvSpPr>
          <p:nvPr>
            <p:ph idx="1"/>
          </p:nvPr>
        </p:nvSpPr>
        <p:spPr/>
        <p:txBody>
          <a:bodyPr/>
          <a:lstStyle/>
          <a:p>
            <a:endParaRPr lang="pt-BR"/>
          </a:p>
        </p:txBody>
      </p:sp>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3608" y="2932834"/>
            <a:ext cx="7621948" cy="7121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98324742"/>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No </a:t>
            </a:r>
            <a:r>
              <a:rPr lang="pt-BR" dirty="0" err="1" smtClean="0"/>
              <a:t>instanciable</a:t>
            </a:r>
            <a:r>
              <a:rPr lang="pt-BR" dirty="0" smtClean="0"/>
              <a:t> classes</a:t>
            </a:r>
            <a:endParaRPr lang="pt-BR" dirty="0"/>
          </a:p>
        </p:txBody>
      </p:sp>
      <p:sp>
        <p:nvSpPr>
          <p:cNvPr id="3" name="Espaço Reservado para Conteúdo 2"/>
          <p:cNvSpPr>
            <a:spLocks noGrp="1"/>
          </p:cNvSpPr>
          <p:nvPr>
            <p:ph idx="1"/>
          </p:nvPr>
        </p:nvSpPr>
        <p:spPr/>
        <p:txBody>
          <a:bodyPr/>
          <a:lstStyle/>
          <a:p>
            <a:r>
              <a:rPr lang="pt-BR" dirty="0" err="1" smtClean="0"/>
              <a:t>Math</a:t>
            </a:r>
            <a:endParaRPr lang="pt-BR" dirty="0" smtClean="0"/>
          </a:p>
          <a:p>
            <a:r>
              <a:rPr lang="pt-BR" dirty="0" err="1" smtClean="0"/>
              <a:t>Arrays</a:t>
            </a:r>
            <a:endParaRPr lang="pt-BR" dirty="0" smtClean="0"/>
          </a:p>
          <a:p>
            <a:r>
              <a:rPr lang="pt-BR" dirty="0" err="1" smtClean="0"/>
              <a:t>Collections</a:t>
            </a:r>
            <a:endParaRPr lang="pt-BR" dirty="0"/>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07904" y="3284984"/>
            <a:ext cx="3419475" cy="1304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70577921"/>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smtClean="0"/>
              <a:t>Lazy</a:t>
            </a:r>
            <a:r>
              <a:rPr lang="pt-BR" dirty="0" smtClean="0"/>
              <a:t> </a:t>
            </a:r>
            <a:r>
              <a:rPr lang="pt-BR" dirty="0" err="1" smtClean="0"/>
              <a:t>initialization</a:t>
            </a:r>
            <a:endParaRPr lang="pt-BR" dirty="0"/>
          </a:p>
        </p:txBody>
      </p:sp>
      <p:sp>
        <p:nvSpPr>
          <p:cNvPr id="3" name="Espaço Reservado para Conteúdo 2"/>
          <p:cNvSpPr>
            <a:spLocks noGrp="1"/>
          </p:cNvSpPr>
          <p:nvPr>
            <p:ph idx="1"/>
          </p:nvPr>
        </p:nvSpPr>
        <p:spPr/>
        <p:txBody>
          <a:bodyPr/>
          <a:lstStyle/>
          <a:p>
            <a:endParaRPr lang="pt-BR"/>
          </a:p>
        </p:txBody>
      </p:sp>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5616" y="2420888"/>
            <a:ext cx="6696744" cy="29194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93042432"/>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smtClean="0"/>
              <a:t>Singleton</a:t>
            </a:r>
            <a:endParaRPr lang="pt-BR" dirty="0"/>
          </a:p>
        </p:txBody>
      </p:sp>
      <p:sp>
        <p:nvSpPr>
          <p:cNvPr id="3" name="Espaço Reservado para Conteúdo 2"/>
          <p:cNvSpPr>
            <a:spLocks noGrp="1"/>
          </p:cNvSpPr>
          <p:nvPr>
            <p:ph idx="1"/>
          </p:nvPr>
        </p:nvSpPr>
        <p:spPr/>
        <p:txBody>
          <a:bodyPr/>
          <a:lstStyle/>
          <a:p>
            <a:endParaRPr lang="pt-BR"/>
          </a:p>
        </p:txBody>
      </p:sp>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5616" y="2402547"/>
            <a:ext cx="6789618" cy="27546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37504984"/>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smtClean="0"/>
              <a:t>Singleton</a:t>
            </a:r>
            <a:r>
              <a:rPr lang="pt-BR" dirty="0" smtClean="0"/>
              <a:t> </a:t>
            </a:r>
            <a:r>
              <a:rPr lang="pt-BR" dirty="0" err="1" smtClean="0"/>
              <a:t>enum</a:t>
            </a:r>
            <a:endParaRPr lang="pt-BR" dirty="0"/>
          </a:p>
        </p:txBody>
      </p:sp>
      <p:sp>
        <p:nvSpPr>
          <p:cNvPr id="3" name="Espaço Reservado para Conteúdo 2"/>
          <p:cNvSpPr>
            <a:spLocks noGrp="1"/>
          </p:cNvSpPr>
          <p:nvPr>
            <p:ph idx="1"/>
          </p:nvPr>
        </p:nvSpPr>
        <p:spPr/>
        <p:txBody>
          <a:bodyPr/>
          <a:lstStyle/>
          <a:p>
            <a:endParaRPr lang="pt-BR"/>
          </a:p>
        </p:txBody>
      </p:sp>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5616" y="2348880"/>
            <a:ext cx="6192688" cy="36861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12547984"/>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Thread local</a:t>
            </a:r>
            <a:endParaRPr lang="pt-BR" dirty="0"/>
          </a:p>
        </p:txBody>
      </p:sp>
      <p:sp>
        <p:nvSpPr>
          <p:cNvPr id="3" name="Espaço Reservado para Conteúdo 2"/>
          <p:cNvSpPr>
            <a:spLocks noGrp="1"/>
          </p:cNvSpPr>
          <p:nvPr>
            <p:ph idx="1"/>
          </p:nvPr>
        </p:nvSpPr>
        <p:spPr/>
        <p:txBody>
          <a:bodyPr/>
          <a:lstStyle/>
          <a:p>
            <a:endParaRPr lang="pt-BR"/>
          </a:p>
        </p:txBody>
      </p:sp>
      <p:pic>
        <p:nvPicPr>
          <p:cNvPr id="184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5616" y="2348880"/>
            <a:ext cx="6104912" cy="33123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36728597"/>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smtClean="0"/>
              <a:t>String</a:t>
            </a:r>
            <a:endParaRPr lang="pt-BR" dirty="0"/>
          </a:p>
        </p:txBody>
      </p:sp>
      <p:sp>
        <p:nvSpPr>
          <p:cNvPr id="3" name="Espaço Reservado para Conteúdo 2"/>
          <p:cNvSpPr>
            <a:spLocks noGrp="1"/>
          </p:cNvSpPr>
          <p:nvPr>
            <p:ph idx="1"/>
          </p:nvPr>
        </p:nvSpPr>
        <p:spPr/>
        <p:txBody>
          <a:bodyPr/>
          <a:lstStyle/>
          <a:p>
            <a:endParaRPr lang="pt-BR"/>
          </a:p>
        </p:txBody>
      </p:sp>
      <p:pic>
        <p:nvPicPr>
          <p:cNvPr id="194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3608" y="2347913"/>
            <a:ext cx="5184576" cy="34614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69847344"/>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ctrTitle"/>
          </p:nvPr>
        </p:nvSpPr>
        <p:spPr/>
        <p:txBody>
          <a:bodyPr>
            <a:normAutofit fontScale="90000"/>
          </a:bodyPr>
          <a:lstStyle/>
          <a:p>
            <a:r>
              <a:rPr lang="pt-BR" dirty="0" smtClean="0"/>
              <a:t>Micro</a:t>
            </a:r>
            <a:br>
              <a:rPr lang="pt-BR" dirty="0" smtClean="0"/>
            </a:br>
            <a:r>
              <a:rPr lang="pt-BR" dirty="0" smtClean="0"/>
              <a:t>benchmark </a:t>
            </a:r>
            <a:br>
              <a:rPr lang="pt-BR" dirty="0" smtClean="0"/>
            </a:br>
            <a:endParaRPr lang="pt-BR" dirty="0"/>
          </a:p>
        </p:txBody>
      </p:sp>
      <p:sp>
        <p:nvSpPr>
          <p:cNvPr id="5" name="Subtítulo 4"/>
          <p:cNvSpPr>
            <a:spLocks noGrp="1"/>
          </p:cNvSpPr>
          <p:nvPr>
            <p:ph type="subTitle" idx="1"/>
          </p:nvPr>
        </p:nvSpPr>
        <p:spPr/>
        <p:txBody>
          <a:bodyPr/>
          <a:lstStyle/>
          <a:p>
            <a:r>
              <a:rPr lang="pt-BR" dirty="0" smtClean="0"/>
              <a:t>JMH</a:t>
            </a:r>
            <a:endParaRPr lang="pt-BR" dirty="0"/>
          </a:p>
        </p:txBody>
      </p:sp>
    </p:spTree>
    <p:extLst>
      <p:ext uri="{BB962C8B-B14F-4D97-AF65-F5344CB8AC3E}">
        <p14:creationId xmlns:p14="http://schemas.microsoft.com/office/powerpoint/2010/main" val="330834970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smtClean="0"/>
              <a:t>Why</a:t>
            </a:r>
            <a:r>
              <a:rPr lang="pt-BR" dirty="0" smtClean="0"/>
              <a:t> OAK?</a:t>
            </a:r>
            <a:endParaRPr lang="pt-BR" dirty="0"/>
          </a:p>
        </p:txBody>
      </p:sp>
      <p:sp>
        <p:nvSpPr>
          <p:cNvPr id="3" name="Espaço Reservado para Conteúdo 2"/>
          <p:cNvSpPr>
            <a:spLocks noGrp="1"/>
          </p:cNvSpPr>
          <p:nvPr>
            <p:ph idx="1"/>
          </p:nvPr>
        </p:nvSpPr>
        <p:spPr/>
        <p:txBody>
          <a:bodyPr>
            <a:normAutofit/>
          </a:bodyPr>
          <a:lstStyle/>
          <a:p>
            <a:r>
              <a:rPr lang="en-US" dirty="0" smtClean="0"/>
              <a:t>Oak </a:t>
            </a:r>
            <a:r>
              <a:rPr lang="en-US" dirty="0"/>
              <a:t>is a symbol of strength and </a:t>
            </a:r>
            <a:r>
              <a:rPr lang="en-US" dirty="0" err="1"/>
              <a:t>choosen</a:t>
            </a:r>
            <a:r>
              <a:rPr lang="en-US" dirty="0"/>
              <a:t> as a national tree of many countries like U.S.A., France, Germany, Romania etc</a:t>
            </a:r>
            <a:r>
              <a:rPr lang="en-US" dirty="0" smtClean="0"/>
              <a:t>.</a:t>
            </a:r>
          </a:p>
          <a:p>
            <a:endParaRPr lang="en-US" dirty="0"/>
          </a:p>
          <a:p>
            <a:r>
              <a:rPr lang="en-US" dirty="0" smtClean="0"/>
              <a:t>In </a:t>
            </a:r>
            <a:r>
              <a:rPr lang="en-US" dirty="0"/>
              <a:t>1995, Oak was renamed as </a:t>
            </a:r>
            <a:r>
              <a:rPr lang="en-US" b="1" dirty="0"/>
              <a:t>"Java"</a:t>
            </a:r>
            <a:r>
              <a:rPr lang="en-US" dirty="0"/>
              <a:t> because it was already a trademark by Oak Technologies.</a:t>
            </a:r>
          </a:p>
          <a:p>
            <a:pPr marL="68580" indent="0">
              <a:buNone/>
            </a:pPr>
            <a:endParaRPr lang="pt-BR" dirty="0"/>
          </a:p>
        </p:txBody>
      </p:sp>
    </p:spTree>
    <p:extLst>
      <p:ext uri="{BB962C8B-B14F-4D97-AF65-F5344CB8AC3E}">
        <p14:creationId xmlns:p14="http://schemas.microsoft.com/office/powerpoint/2010/main" val="1034579143"/>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smtClean="0"/>
              <a:t>Examples</a:t>
            </a:r>
            <a:r>
              <a:rPr lang="pt-BR" dirty="0" smtClean="0"/>
              <a:t> </a:t>
            </a:r>
            <a:r>
              <a:rPr lang="pt-BR" dirty="0" err="1" smtClean="0"/>
              <a:t>on</a:t>
            </a:r>
            <a:r>
              <a:rPr lang="pt-BR" dirty="0" smtClean="0"/>
              <a:t> JMH</a:t>
            </a:r>
            <a:endParaRPr lang="pt-BR" dirty="0"/>
          </a:p>
        </p:txBody>
      </p:sp>
      <p:sp>
        <p:nvSpPr>
          <p:cNvPr id="3" name="Espaço Reservado para Conteúdo 2"/>
          <p:cNvSpPr>
            <a:spLocks noGrp="1"/>
          </p:cNvSpPr>
          <p:nvPr>
            <p:ph idx="1"/>
          </p:nvPr>
        </p:nvSpPr>
        <p:spPr/>
        <p:txBody>
          <a:bodyPr/>
          <a:lstStyle/>
          <a:p>
            <a:r>
              <a:rPr lang="pt-BR" dirty="0">
                <a:hlinkClick r:id="rId2"/>
              </a:rPr>
              <a:t>https://</a:t>
            </a:r>
            <a:r>
              <a:rPr lang="pt-BR" dirty="0" smtClean="0">
                <a:hlinkClick r:id="rId2"/>
              </a:rPr>
              <a:t>github.com/apedrina/altaperformance.git</a:t>
            </a:r>
            <a:endParaRPr lang="pt-BR" dirty="0" smtClean="0"/>
          </a:p>
          <a:p>
            <a:r>
              <a:rPr lang="pt-BR" dirty="0" err="1" smtClean="0"/>
              <a:t>Jmh</a:t>
            </a:r>
            <a:r>
              <a:rPr lang="pt-BR" dirty="0" smtClean="0"/>
              <a:t> </a:t>
            </a:r>
            <a:r>
              <a:rPr lang="pt-BR" dirty="0" err="1" smtClean="0"/>
              <a:t>project</a:t>
            </a:r>
            <a:endParaRPr lang="pt-BR" dirty="0"/>
          </a:p>
        </p:txBody>
      </p:sp>
    </p:spTree>
    <p:extLst>
      <p:ext uri="{BB962C8B-B14F-4D97-AF65-F5344CB8AC3E}">
        <p14:creationId xmlns:p14="http://schemas.microsoft.com/office/powerpoint/2010/main" val="1743792023"/>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ctrTitle"/>
          </p:nvPr>
        </p:nvSpPr>
        <p:spPr/>
        <p:txBody>
          <a:bodyPr>
            <a:normAutofit fontScale="90000"/>
          </a:bodyPr>
          <a:lstStyle/>
          <a:p>
            <a:r>
              <a:rPr lang="pt-BR" dirty="0" err="1" smtClean="0"/>
              <a:t>Application</a:t>
            </a:r>
            <a:r>
              <a:rPr lang="pt-BR" dirty="0" smtClean="0"/>
              <a:t> Web performance</a:t>
            </a:r>
            <a:endParaRPr lang="pt-BR" dirty="0"/>
          </a:p>
        </p:txBody>
      </p:sp>
      <p:sp>
        <p:nvSpPr>
          <p:cNvPr id="5" name="Subtítulo 4"/>
          <p:cNvSpPr>
            <a:spLocks noGrp="1"/>
          </p:cNvSpPr>
          <p:nvPr>
            <p:ph type="subTitle" idx="1"/>
          </p:nvPr>
        </p:nvSpPr>
        <p:spPr/>
        <p:txBody>
          <a:bodyPr/>
          <a:lstStyle/>
          <a:p>
            <a:endParaRPr lang="pt-BR"/>
          </a:p>
        </p:txBody>
      </p:sp>
    </p:spTree>
    <p:extLst>
      <p:ext uri="{BB962C8B-B14F-4D97-AF65-F5344CB8AC3E}">
        <p14:creationId xmlns:p14="http://schemas.microsoft.com/office/powerpoint/2010/main" val="2454021542"/>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smtClean="0"/>
              <a:t>Tips</a:t>
            </a:r>
            <a:endParaRPr lang="pt-BR" dirty="0"/>
          </a:p>
        </p:txBody>
      </p:sp>
      <p:sp>
        <p:nvSpPr>
          <p:cNvPr id="3" name="Espaço Reservado para Conteúdo 2"/>
          <p:cNvSpPr>
            <a:spLocks noGrp="1"/>
          </p:cNvSpPr>
          <p:nvPr>
            <p:ph idx="1"/>
          </p:nvPr>
        </p:nvSpPr>
        <p:spPr/>
        <p:txBody>
          <a:bodyPr/>
          <a:lstStyle/>
          <a:p>
            <a:r>
              <a:rPr lang="pt-BR" dirty="0" err="1" smtClean="0"/>
              <a:t>Compress</a:t>
            </a:r>
            <a:r>
              <a:rPr lang="pt-BR" dirty="0" smtClean="0"/>
              <a:t> </a:t>
            </a:r>
            <a:r>
              <a:rPr lang="pt-BR" dirty="0" err="1" smtClean="0"/>
              <a:t>the</a:t>
            </a:r>
            <a:r>
              <a:rPr lang="pt-BR" dirty="0" smtClean="0"/>
              <a:t> output</a:t>
            </a:r>
          </a:p>
          <a:p>
            <a:r>
              <a:rPr lang="pt-BR" dirty="0" smtClean="0"/>
              <a:t>Combine CSS </a:t>
            </a:r>
            <a:r>
              <a:rPr lang="pt-BR" dirty="0" err="1" smtClean="0"/>
              <a:t>and</a:t>
            </a:r>
            <a:r>
              <a:rPr lang="pt-BR" dirty="0" smtClean="0"/>
              <a:t> JS </a:t>
            </a:r>
            <a:r>
              <a:rPr lang="pt-BR" dirty="0" err="1" smtClean="0"/>
              <a:t>resources</a:t>
            </a:r>
            <a:endParaRPr lang="pt-BR" dirty="0" smtClean="0"/>
          </a:p>
          <a:p>
            <a:r>
              <a:rPr lang="pt-BR" dirty="0" err="1" smtClean="0"/>
              <a:t>Produce</a:t>
            </a:r>
            <a:r>
              <a:rPr lang="pt-BR" dirty="0" smtClean="0"/>
              <a:t> </a:t>
            </a:r>
            <a:r>
              <a:rPr lang="pt-BR" dirty="0" err="1" smtClean="0"/>
              <a:t>less</a:t>
            </a:r>
            <a:r>
              <a:rPr lang="pt-BR" dirty="0" smtClean="0"/>
              <a:t> </a:t>
            </a:r>
            <a:r>
              <a:rPr lang="pt-BR" dirty="0" err="1" smtClean="0"/>
              <a:t>whitspace</a:t>
            </a:r>
            <a:endParaRPr lang="pt-BR" dirty="0" smtClean="0"/>
          </a:p>
          <a:p>
            <a:r>
              <a:rPr lang="pt-BR" dirty="0" smtClean="0"/>
              <a:t>-</a:t>
            </a:r>
            <a:r>
              <a:rPr lang="pt-BR" dirty="0" err="1" smtClean="0"/>
              <a:t>Xss</a:t>
            </a:r>
            <a:r>
              <a:rPr lang="pt-BR" dirty="0" smtClean="0"/>
              <a:t> – thread </a:t>
            </a:r>
            <a:r>
              <a:rPr lang="pt-BR" dirty="0" err="1" smtClean="0"/>
              <a:t>stack</a:t>
            </a:r>
            <a:r>
              <a:rPr lang="pt-BR" dirty="0" smtClean="0"/>
              <a:t> </a:t>
            </a:r>
            <a:r>
              <a:rPr lang="pt-BR" dirty="0" err="1" smtClean="0"/>
              <a:t>size</a:t>
            </a:r>
            <a:endParaRPr lang="pt-BR" dirty="0"/>
          </a:p>
        </p:txBody>
      </p:sp>
    </p:spTree>
    <p:extLst>
      <p:ext uri="{BB962C8B-B14F-4D97-AF65-F5344CB8AC3E}">
        <p14:creationId xmlns:p14="http://schemas.microsoft.com/office/powerpoint/2010/main" val="1720953670"/>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ctrTitle"/>
          </p:nvPr>
        </p:nvSpPr>
        <p:spPr/>
        <p:txBody>
          <a:bodyPr/>
          <a:lstStyle/>
          <a:p>
            <a:r>
              <a:rPr lang="pt-BR" dirty="0" smtClean="0"/>
              <a:t>Agent</a:t>
            </a:r>
            <a:endParaRPr lang="pt-BR" dirty="0"/>
          </a:p>
        </p:txBody>
      </p:sp>
      <p:sp>
        <p:nvSpPr>
          <p:cNvPr id="5" name="Subtítulo 4"/>
          <p:cNvSpPr>
            <a:spLocks noGrp="1"/>
          </p:cNvSpPr>
          <p:nvPr>
            <p:ph type="subTitle" idx="1"/>
          </p:nvPr>
        </p:nvSpPr>
        <p:spPr/>
        <p:txBody>
          <a:bodyPr/>
          <a:lstStyle/>
          <a:p>
            <a:endParaRPr lang="pt-BR"/>
          </a:p>
        </p:txBody>
      </p:sp>
    </p:spTree>
    <p:extLst>
      <p:ext uri="{BB962C8B-B14F-4D97-AF65-F5344CB8AC3E}">
        <p14:creationId xmlns:p14="http://schemas.microsoft.com/office/powerpoint/2010/main" val="2166989814"/>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smtClean="0"/>
              <a:t>Github</a:t>
            </a:r>
            <a:r>
              <a:rPr lang="pt-BR" dirty="0" smtClean="0"/>
              <a:t>	</a:t>
            </a:r>
            <a:endParaRPr lang="pt-BR" dirty="0"/>
          </a:p>
        </p:txBody>
      </p:sp>
      <p:sp>
        <p:nvSpPr>
          <p:cNvPr id="3" name="Espaço Reservado para Conteúdo 2"/>
          <p:cNvSpPr>
            <a:spLocks noGrp="1"/>
          </p:cNvSpPr>
          <p:nvPr>
            <p:ph idx="1"/>
          </p:nvPr>
        </p:nvSpPr>
        <p:spPr/>
        <p:txBody>
          <a:bodyPr/>
          <a:lstStyle/>
          <a:p>
            <a:r>
              <a:rPr lang="pt-BR" dirty="0" smtClean="0"/>
              <a:t>Agent </a:t>
            </a:r>
            <a:r>
              <a:rPr lang="pt-BR" dirty="0" err="1" smtClean="0"/>
              <a:t>project</a:t>
            </a:r>
            <a:endParaRPr lang="pt-BR" dirty="0"/>
          </a:p>
        </p:txBody>
      </p:sp>
    </p:spTree>
    <p:extLst>
      <p:ext uri="{BB962C8B-B14F-4D97-AF65-F5344CB8AC3E}">
        <p14:creationId xmlns:p14="http://schemas.microsoft.com/office/powerpoint/2010/main" val="3248613545"/>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ctrTitle"/>
          </p:nvPr>
        </p:nvSpPr>
        <p:spPr/>
        <p:txBody>
          <a:bodyPr/>
          <a:lstStyle/>
          <a:p>
            <a:r>
              <a:rPr lang="pt-BR" dirty="0" err="1" smtClean="0"/>
              <a:t>Aop</a:t>
            </a:r>
            <a:endParaRPr lang="pt-BR" dirty="0"/>
          </a:p>
        </p:txBody>
      </p:sp>
      <p:sp>
        <p:nvSpPr>
          <p:cNvPr id="5" name="Subtítulo 4"/>
          <p:cNvSpPr>
            <a:spLocks noGrp="1"/>
          </p:cNvSpPr>
          <p:nvPr>
            <p:ph type="subTitle" idx="1"/>
          </p:nvPr>
        </p:nvSpPr>
        <p:spPr/>
        <p:txBody>
          <a:bodyPr/>
          <a:lstStyle/>
          <a:p>
            <a:endParaRPr lang="pt-BR"/>
          </a:p>
        </p:txBody>
      </p:sp>
    </p:spTree>
    <p:extLst>
      <p:ext uri="{BB962C8B-B14F-4D97-AF65-F5344CB8AC3E}">
        <p14:creationId xmlns:p14="http://schemas.microsoft.com/office/powerpoint/2010/main" val="2586148229"/>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smtClean="0"/>
              <a:t>github</a:t>
            </a:r>
            <a:endParaRPr lang="pt-BR" dirty="0"/>
          </a:p>
        </p:txBody>
      </p:sp>
      <p:sp>
        <p:nvSpPr>
          <p:cNvPr id="3" name="Espaço Reservado para Conteúdo 2"/>
          <p:cNvSpPr>
            <a:spLocks noGrp="1"/>
          </p:cNvSpPr>
          <p:nvPr>
            <p:ph idx="1"/>
          </p:nvPr>
        </p:nvSpPr>
        <p:spPr/>
        <p:txBody>
          <a:bodyPr/>
          <a:lstStyle/>
          <a:p>
            <a:r>
              <a:rPr lang="pt-BR" dirty="0" err="1" smtClean="0"/>
              <a:t>Aop</a:t>
            </a:r>
            <a:r>
              <a:rPr lang="pt-BR" dirty="0" smtClean="0"/>
              <a:t> </a:t>
            </a:r>
            <a:r>
              <a:rPr lang="pt-BR" dirty="0" err="1" smtClean="0"/>
              <a:t>project</a:t>
            </a:r>
            <a:endParaRPr lang="pt-BR" dirty="0"/>
          </a:p>
        </p:txBody>
      </p:sp>
    </p:spTree>
    <p:extLst>
      <p:ext uri="{BB962C8B-B14F-4D97-AF65-F5344CB8AC3E}">
        <p14:creationId xmlns:p14="http://schemas.microsoft.com/office/powerpoint/2010/main" val="2508473349"/>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ctrTitle"/>
          </p:nvPr>
        </p:nvSpPr>
        <p:spPr/>
        <p:txBody>
          <a:bodyPr/>
          <a:lstStyle/>
          <a:p>
            <a:r>
              <a:rPr lang="pt-BR" dirty="0" smtClean="0"/>
              <a:t>EJB / RMI</a:t>
            </a:r>
            <a:endParaRPr lang="pt-BR" dirty="0"/>
          </a:p>
        </p:txBody>
      </p:sp>
      <p:sp>
        <p:nvSpPr>
          <p:cNvPr id="5" name="Subtítulo 4"/>
          <p:cNvSpPr>
            <a:spLocks noGrp="1"/>
          </p:cNvSpPr>
          <p:nvPr>
            <p:ph type="subTitle" idx="1"/>
          </p:nvPr>
        </p:nvSpPr>
        <p:spPr/>
        <p:txBody>
          <a:bodyPr/>
          <a:lstStyle/>
          <a:p>
            <a:endParaRPr lang="pt-BR"/>
          </a:p>
        </p:txBody>
      </p:sp>
    </p:spTree>
    <p:extLst>
      <p:ext uri="{BB962C8B-B14F-4D97-AF65-F5344CB8AC3E}">
        <p14:creationId xmlns:p14="http://schemas.microsoft.com/office/powerpoint/2010/main" val="2806565707"/>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ctrTitle"/>
          </p:nvPr>
        </p:nvSpPr>
        <p:spPr/>
        <p:txBody>
          <a:bodyPr/>
          <a:lstStyle/>
          <a:p>
            <a:r>
              <a:rPr lang="pt-BR" dirty="0" smtClean="0"/>
              <a:t>Arquitetura</a:t>
            </a:r>
            <a:endParaRPr lang="pt-BR" dirty="0"/>
          </a:p>
        </p:txBody>
      </p:sp>
      <p:sp>
        <p:nvSpPr>
          <p:cNvPr id="5" name="Subtítulo 4"/>
          <p:cNvSpPr>
            <a:spLocks noGrp="1"/>
          </p:cNvSpPr>
          <p:nvPr>
            <p:ph type="subTitle" idx="1"/>
          </p:nvPr>
        </p:nvSpPr>
        <p:spPr/>
        <p:txBody>
          <a:bodyPr/>
          <a:lstStyle/>
          <a:p>
            <a:r>
              <a:rPr lang="pt-BR" dirty="0" smtClean="0"/>
              <a:t>DDD e SOA</a:t>
            </a:r>
            <a:endParaRPr lang="pt-BR" dirty="0"/>
          </a:p>
        </p:txBody>
      </p:sp>
    </p:spTree>
    <p:extLst>
      <p:ext uri="{BB962C8B-B14F-4D97-AF65-F5344CB8AC3E}">
        <p14:creationId xmlns:p14="http://schemas.microsoft.com/office/powerpoint/2010/main" val="3124231220"/>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smtClean="0"/>
              <a:t>Three</a:t>
            </a:r>
            <a:r>
              <a:rPr lang="pt-BR" dirty="0" smtClean="0"/>
              <a:t> </a:t>
            </a:r>
            <a:r>
              <a:rPr lang="pt-BR" dirty="0" err="1" smtClean="0"/>
              <a:t>layers</a:t>
            </a:r>
            <a:endParaRPr lang="pt-BR" dirty="0"/>
          </a:p>
        </p:txBody>
      </p:sp>
      <p:sp>
        <p:nvSpPr>
          <p:cNvPr id="3" name="Espaço Reservado para Conteúdo 2"/>
          <p:cNvSpPr>
            <a:spLocks noGrp="1"/>
          </p:cNvSpPr>
          <p:nvPr>
            <p:ph idx="1"/>
          </p:nvPr>
        </p:nvSpPr>
        <p:spPr/>
        <p:txBody>
          <a:bodyPr/>
          <a:lstStyle/>
          <a:p>
            <a:endParaRPr lang="pt-BR"/>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47875" y="2624683"/>
            <a:ext cx="5048250" cy="2676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7609383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smtClean="0"/>
              <a:t>Why</a:t>
            </a:r>
            <a:r>
              <a:rPr lang="pt-BR" dirty="0" smtClean="0"/>
              <a:t> Java?</a:t>
            </a:r>
            <a:endParaRPr lang="pt-BR" dirty="0"/>
          </a:p>
        </p:txBody>
      </p:sp>
      <p:sp>
        <p:nvSpPr>
          <p:cNvPr id="3" name="Espaço Reservado para Conteúdo 2"/>
          <p:cNvSpPr>
            <a:spLocks noGrp="1"/>
          </p:cNvSpPr>
          <p:nvPr>
            <p:ph idx="1"/>
          </p:nvPr>
        </p:nvSpPr>
        <p:spPr>
          <a:xfrm>
            <a:off x="1043492" y="2276872"/>
            <a:ext cx="6777317" cy="3508977"/>
          </a:xfrm>
        </p:spPr>
        <p:txBody>
          <a:bodyPr>
            <a:noAutofit/>
          </a:bodyPr>
          <a:lstStyle/>
          <a:p>
            <a:r>
              <a:rPr lang="en-US" sz="1600" dirty="0"/>
              <a:t>The team gathered to choose a new name. The suggested words were "dynamic", "revolutionary", "Silk", "jolt", "DNA" etc. They wanted something that reflected the essence of the technology: revolutionary, dynamic, lively, cool, unique, and easy to spell and fun to say</a:t>
            </a:r>
            <a:r>
              <a:rPr lang="en-US" sz="1600" dirty="0" smtClean="0"/>
              <a:t>.</a:t>
            </a:r>
          </a:p>
          <a:p>
            <a:endParaRPr lang="en-US" sz="1600" dirty="0"/>
          </a:p>
          <a:p>
            <a:r>
              <a:rPr lang="en-US" sz="1600" dirty="0"/>
              <a:t>According to James Gosling "Java was one of the top choices along with </a:t>
            </a:r>
            <a:r>
              <a:rPr lang="en-US" sz="1600" b="1" dirty="0"/>
              <a:t>Silk</a:t>
            </a:r>
            <a:r>
              <a:rPr lang="en-US" sz="1600" dirty="0"/>
              <a:t>". Since java was so unique, most of the team members preferred java</a:t>
            </a:r>
            <a:r>
              <a:rPr lang="en-US" sz="1600" dirty="0" smtClean="0"/>
              <a:t>.</a:t>
            </a:r>
          </a:p>
          <a:p>
            <a:endParaRPr lang="en-US" sz="1600" dirty="0"/>
          </a:p>
          <a:p>
            <a:r>
              <a:rPr lang="en-US" sz="1600" dirty="0" smtClean="0"/>
              <a:t>Java </a:t>
            </a:r>
            <a:r>
              <a:rPr lang="en-US" sz="1600" dirty="0"/>
              <a:t>is an island of Indonesia where first coffee was produced (called java coffee</a:t>
            </a:r>
            <a:r>
              <a:rPr lang="en-US" sz="1600" dirty="0" smtClean="0"/>
              <a:t>).</a:t>
            </a:r>
          </a:p>
          <a:p>
            <a:endParaRPr lang="en-US" sz="1600" dirty="0"/>
          </a:p>
          <a:p>
            <a:r>
              <a:rPr lang="en-US" sz="1600" dirty="0" smtClean="0"/>
              <a:t>Originally </a:t>
            </a:r>
            <a:r>
              <a:rPr lang="en-US" sz="1600" dirty="0"/>
              <a:t>developed by James Gosling at Sun Microsystems (which is now a subsidiary of Oracle Corporation) and released in 1995</a:t>
            </a:r>
            <a:r>
              <a:rPr lang="en-US" sz="1600" dirty="0" smtClean="0"/>
              <a:t>.</a:t>
            </a:r>
          </a:p>
        </p:txBody>
      </p:sp>
    </p:spTree>
    <p:extLst>
      <p:ext uri="{BB962C8B-B14F-4D97-AF65-F5344CB8AC3E}">
        <p14:creationId xmlns:p14="http://schemas.microsoft.com/office/powerpoint/2010/main" val="4110940398"/>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smtClean="0"/>
              <a:t>BoundedContext</a:t>
            </a:r>
            <a:endParaRPr lang="pt-BR" dirty="0"/>
          </a:p>
        </p:txBody>
      </p:sp>
      <p:sp>
        <p:nvSpPr>
          <p:cNvPr id="3" name="Espaço Reservado para Conteúdo 2"/>
          <p:cNvSpPr>
            <a:spLocks noGrp="1"/>
          </p:cNvSpPr>
          <p:nvPr>
            <p:ph idx="1"/>
          </p:nvPr>
        </p:nvSpPr>
        <p:spPr/>
        <p:txBody>
          <a:bodyPr/>
          <a:lstStyle/>
          <a:p>
            <a:endParaRPr lang="pt-B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66925" y="2370931"/>
            <a:ext cx="5010150" cy="3362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43660726"/>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smtClean="0"/>
              <a:t>Events</a:t>
            </a:r>
            <a:r>
              <a:rPr lang="pt-BR" dirty="0" smtClean="0"/>
              <a:t> </a:t>
            </a:r>
            <a:r>
              <a:rPr lang="pt-BR" dirty="0" err="1" smtClean="0"/>
              <a:t>and</a:t>
            </a:r>
            <a:r>
              <a:rPr lang="pt-BR" dirty="0" smtClean="0"/>
              <a:t> </a:t>
            </a:r>
            <a:r>
              <a:rPr lang="pt-BR" dirty="0" err="1" smtClean="0"/>
              <a:t>jms</a:t>
            </a:r>
            <a:endParaRPr lang="pt-BR" dirty="0"/>
          </a:p>
        </p:txBody>
      </p:sp>
      <p:sp>
        <p:nvSpPr>
          <p:cNvPr id="3" name="Espaço Reservado para Conteúdo 2"/>
          <p:cNvSpPr>
            <a:spLocks noGrp="1"/>
          </p:cNvSpPr>
          <p:nvPr>
            <p:ph idx="1"/>
          </p:nvPr>
        </p:nvSpPr>
        <p:spPr/>
        <p:txBody>
          <a:bodyPr/>
          <a:lstStyle/>
          <a:p>
            <a:endParaRPr lang="pt-B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38969" y="2461989"/>
            <a:ext cx="6429375" cy="33432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27415071"/>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smtClean="0"/>
              <a:t>Where</a:t>
            </a:r>
            <a:r>
              <a:rPr lang="pt-BR" dirty="0" smtClean="0"/>
              <a:t> </a:t>
            </a:r>
            <a:r>
              <a:rPr lang="pt-BR" dirty="0" err="1" smtClean="0"/>
              <a:t>is</a:t>
            </a:r>
            <a:r>
              <a:rPr lang="pt-BR" dirty="0" smtClean="0"/>
              <a:t> </a:t>
            </a:r>
            <a:r>
              <a:rPr lang="pt-BR" dirty="0" err="1" smtClean="0"/>
              <a:t>the</a:t>
            </a:r>
            <a:r>
              <a:rPr lang="pt-BR" dirty="0" smtClean="0"/>
              <a:t> </a:t>
            </a:r>
            <a:r>
              <a:rPr lang="pt-BR" dirty="0" err="1" smtClean="0"/>
              <a:t>microservices</a:t>
            </a:r>
            <a:r>
              <a:rPr lang="pt-BR" dirty="0" smtClean="0"/>
              <a:t>?</a:t>
            </a:r>
            <a:endParaRPr lang="pt-BR" dirty="0"/>
          </a:p>
        </p:txBody>
      </p:sp>
      <p:sp>
        <p:nvSpPr>
          <p:cNvPr id="3" name="Espaço Reservado para Conteúdo 2"/>
          <p:cNvSpPr>
            <a:spLocks noGrp="1"/>
          </p:cNvSpPr>
          <p:nvPr>
            <p:ph idx="1"/>
          </p:nvPr>
        </p:nvSpPr>
        <p:spPr/>
        <p:txBody>
          <a:bodyPr/>
          <a:lstStyle/>
          <a:p>
            <a:endParaRPr lang="pt-B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7664" y="2636912"/>
            <a:ext cx="5771542" cy="30243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57490145"/>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ctrTitle"/>
          </p:nvPr>
        </p:nvSpPr>
        <p:spPr/>
        <p:txBody>
          <a:bodyPr/>
          <a:lstStyle/>
          <a:p>
            <a:r>
              <a:rPr lang="pt-BR" dirty="0" err="1" smtClean="0"/>
              <a:t>Agile</a:t>
            </a:r>
            <a:r>
              <a:rPr lang="pt-BR" dirty="0" smtClean="0"/>
              <a:t> manifesto</a:t>
            </a:r>
            <a:endParaRPr lang="pt-BR" dirty="0"/>
          </a:p>
        </p:txBody>
      </p:sp>
      <p:sp>
        <p:nvSpPr>
          <p:cNvPr id="5" name="Subtítulo 4"/>
          <p:cNvSpPr>
            <a:spLocks noGrp="1"/>
          </p:cNvSpPr>
          <p:nvPr>
            <p:ph type="subTitle" idx="1"/>
          </p:nvPr>
        </p:nvSpPr>
        <p:spPr/>
        <p:txBody>
          <a:bodyPr/>
          <a:lstStyle/>
          <a:p>
            <a:endParaRPr lang="pt-BR"/>
          </a:p>
        </p:txBody>
      </p:sp>
    </p:spTree>
    <p:extLst>
      <p:ext uri="{BB962C8B-B14F-4D97-AF65-F5344CB8AC3E}">
        <p14:creationId xmlns:p14="http://schemas.microsoft.com/office/powerpoint/2010/main" val="414564973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pt-BR"/>
          </a:p>
        </p:txBody>
      </p:sp>
      <p:sp>
        <p:nvSpPr>
          <p:cNvPr id="3" name="Espaço Reservado para Conteúdo 2"/>
          <p:cNvSpPr>
            <a:spLocks noGrp="1"/>
          </p:cNvSpPr>
          <p:nvPr>
            <p:ph idx="1"/>
          </p:nvPr>
        </p:nvSpPr>
        <p:spPr/>
        <p:txBody>
          <a:bodyPr/>
          <a:lstStyle/>
          <a:p>
            <a:endParaRPr lang="pt-B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6750" y="1119188"/>
            <a:ext cx="7810500" cy="4619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7958892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5"/>
          <p:cNvSpPr>
            <a:spLocks noGrp="1"/>
          </p:cNvSpPr>
          <p:nvPr>
            <p:ph type="ctrTitle"/>
          </p:nvPr>
        </p:nvSpPr>
        <p:spPr/>
        <p:txBody>
          <a:bodyPr/>
          <a:lstStyle/>
          <a:p>
            <a:r>
              <a:rPr lang="pt-BR" dirty="0" err="1" smtClean="0"/>
              <a:t>Scrum</a:t>
            </a:r>
            <a:endParaRPr lang="pt-BR" dirty="0"/>
          </a:p>
        </p:txBody>
      </p:sp>
      <p:sp>
        <p:nvSpPr>
          <p:cNvPr id="7" name="Subtítulo 6"/>
          <p:cNvSpPr>
            <a:spLocks noGrp="1"/>
          </p:cNvSpPr>
          <p:nvPr>
            <p:ph type="subTitle" idx="1"/>
          </p:nvPr>
        </p:nvSpPr>
        <p:spPr/>
        <p:txBody>
          <a:bodyPr/>
          <a:lstStyle/>
          <a:p>
            <a:endParaRPr lang="pt-BR"/>
          </a:p>
        </p:txBody>
      </p:sp>
    </p:spTree>
    <p:extLst>
      <p:ext uri="{BB962C8B-B14F-4D97-AF65-F5344CB8AC3E}">
        <p14:creationId xmlns:p14="http://schemas.microsoft.com/office/powerpoint/2010/main" val="56716980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pt-BR"/>
          </a:p>
        </p:txBody>
      </p:sp>
      <p:sp>
        <p:nvSpPr>
          <p:cNvPr id="3" name="Espaço Reservado para Conteúdo 2"/>
          <p:cNvSpPr>
            <a:spLocks noGrp="1"/>
          </p:cNvSpPr>
          <p:nvPr>
            <p:ph idx="1"/>
          </p:nvPr>
        </p:nvSpPr>
        <p:spPr/>
        <p:txBody>
          <a:bodyPr/>
          <a:lstStyle/>
          <a:p>
            <a:endParaRPr lang="pt-BR"/>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3608" y="980728"/>
            <a:ext cx="3600400" cy="49276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8392283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ctrTitle"/>
          </p:nvPr>
        </p:nvSpPr>
        <p:spPr/>
        <p:txBody>
          <a:bodyPr/>
          <a:lstStyle/>
          <a:p>
            <a:r>
              <a:rPr lang="pt-BR" dirty="0" smtClean="0"/>
              <a:t>XP</a:t>
            </a:r>
            <a:endParaRPr lang="pt-BR" dirty="0"/>
          </a:p>
        </p:txBody>
      </p:sp>
      <p:sp>
        <p:nvSpPr>
          <p:cNvPr id="5" name="Subtítulo 4"/>
          <p:cNvSpPr>
            <a:spLocks noGrp="1"/>
          </p:cNvSpPr>
          <p:nvPr>
            <p:ph type="subTitle" idx="1"/>
          </p:nvPr>
        </p:nvSpPr>
        <p:spPr/>
        <p:txBody>
          <a:bodyPr/>
          <a:lstStyle/>
          <a:p>
            <a:endParaRPr lang="pt-BR"/>
          </a:p>
        </p:txBody>
      </p:sp>
    </p:spTree>
    <p:extLst>
      <p:ext uri="{BB962C8B-B14F-4D97-AF65-F5344CB8AC3E}">
        <p14:creationId xmlns:p14="http://schemas.microsoft.com/office/powerpoint/2010/main" val="222977779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smtClean="0"/>
              <a:t>Practices</a:t>
            </a:r>
            <a:endParaRPr lang="pt-BR" dirty="0"/>
          </a:p>
        </p:txBody>
      </p:sp>
      <p:sp>
        <p:nvSpPr>
          <p:cNvPr id="3" name="Espaço Reservado para Conteúdo 2"/>
          <p:cNvSpPr>
            <a:spLocks noGrp="1"/>
          </p:cNvSpPr>
          <p:nvPr>
            <p:ph idx="1"/>
          </p:nvPr>
        </p:nvSpPr>
        <p:spPr/>
        <p:txBody>
          <a:bodyPr/>
          <a:lstStyle/>
          <a:p>
            <a:r>
              <a:rPr lang="pt-BR" dirty="0" smtClean="0"/>
              <a:t>TDD</a:t>
            </a:r>
          </a:p>
          <a:p>
            <a:r>
              <a:rPr lang="pt-BR" dirty="0" err="1" smtClean="0"/>
              <a:t>Pair</a:t>
            </a:r>
            <a:r>
              <a:rPr lang="pt-BR" dirty="0" smtClean="0"/>
              <a:t> </a:t>
            </a:r>
            <a:r>
              <a:rPr lang="pt-BR" dirty="0" err="1" smtClean="0"/>
              <a:t>Programming</a:t>
            </a:r>
            <a:endParaRPr lang="pt-BR" dirty="0" smtClean="0"/>
          </a:p>
          <a:p>
            <a:r>
              <a:rPr lang="pt-BR" dirty="0" err="1" smtClean="0"/>
              <a:t>Continuous</a:t>
            </a:r>
            <a:r>
              <a:rPr lang="pt-BR" dirty="0" smtClean="0"/>
              <a:t> </a:t>
            </a:r>
            <a:r>
              <a:rPr lang="pt-BR" smtClean="0"/>
              <a:t>integration</a:t>
            </a:r>
            <a:endParaRPr lang="pt-BR"/>
          </a:p>
        </p:txBody>
      </p:sp>
    </p:spTree>
    <p:extLst>
      <p:ext uri="{BB962C8B-B14F-4D97-AF65-F5344CB8AC3E}">
        <p14:creationId xmlns:p14="http://schemas.microsoft.com/office/powerpoint/2010/main" val="235186391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ctrTitle"/>
          </p:nvPr>
        </p:nvSpPr>
        <p:spPr/>
        <p:txBody>
          <a:bodyPr/>
          <a:lstStyle/>
          <a:p>
            <a:r>
              <a:rPr lang="pt-BR" dirty="0" smtClean="0"/>
              <a:t>Clean </a:t>
            </a:r>
            <a:r>
              <a:rPr lang="pt-BR" dirty="0" err="1" smtClean="0"/>
              <a:t>code</a:t>
            </a:r>
            <a:endParaRPr lang="pt-BR" dirty="0"/>
          </a:p>
        </p:txBody>
      </p:sp>
      <p:sp>
        <p:nvSpPr>
          <p:cNvPr id="5" name="Subtítulo 4"/>
          <p:cNvSpPr>
            <a:spLocks noGrp="1"/>
          </p:cNvSpPr>
          <p:nvPr>
            <p:ph type="subTitle" idx="1"/>
          </p:nvPr>
        </p:nvSpPr>
        <p:spPr/>
        <p:txBody>
          <a:bodyPr/>
          <a:lstStyle/>
          <a:p>
            <a:endParaRPr lang="pt-BR"/>
          </a:p>
        </p:txBody>
      </p:sp>
    </p:spTree>
    <p:extLst>
      <p:ext uri="{BB962C8B-B14F-4D97-AF65-F5344CB8AC3E}">
        <p14:creationId xmlns:p14="http://schemas.microsoft.com/office/powerpoint/2010/main" val="32554128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smtClean="0"/>
              <a:t>Versions</a:t>
            </a:r>
            <a:endParaRPr lang="pt-BR" dirty="0"/>
          </a:p>
        </p:txBody>
      </p:sp>
      <p:graphicFrame>
        <p:nvGraphicFramePr>
          <p:cNvPr id="5" name="Espaço Reservado para Conteúdo 4"/>
          <p:cNvGraphicFramePr>
            <a:graphicFrameLocks noGrp="1"/>
          </p:cNvGraphicFramePr>
          <p:nvPr>
            <p:ph idx="1"/>
            <p:extLst>
              <p:ext uri="{D42A27DB-BD31-4B8C-83A1-F6EECF244321}">
                <p14:modId xmlns:p14="http://schemas.microsoft.com/office/powerpoint/2010/main" val="3476889767"/>
              </p:ext>
            </p:extLst>
          </p:nvPr>
        </p:nvGraphicFramePr>
        <p:xfrm>
          <a:off x="1042988" y="2324100"/>
          <a:ext cx="6777036" cy="4079240"/>
        </p:xfrm>
        <a:graphic>
          <a:graphicData uri="http://schemas.openxmlformats.org/drawingml/2006/table">
            <a:tbl>
              <a:tblPr firstRow="1" bandRow="1">
                <a:tableStyleId>{5C22544A-7EE6-4342-B048-85BDC9FD1C3A}</a:tableStyleId>
              </a:tblPr>
              <a:tblGrid>
                <a:gridCol w="4518024"/>
                <a:gridCol w="2259012"/>
              </a:tblGrid>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sv-SE" sz="1800" b="0" i="0" kern="1200" dirty="0" smtClean="0">
                          <a:solidFill>
                            <a:schemeClr val="lt1"/>
                          </a:solidFill>
                          <a:effectLst/>
                          <a:latin typeface="+mn-lt"/>
                          <a:ea typeface="+mn-ea"/>
                          <a:cs typeface="+mn-cs"/>
                        </a:rPr>
                        <a:t>JDK Alpha and Beta (1995)</a:t>
                      </a:r>
                      <a:endParaRPr lang="pt-BR" sz="1800" b="0" dirty="0"/>
                    </a:p>
                  </a:txBody>
                  <a:tcPr/>
                </a:tc>
                <a:tc>
                  <a:txBody>
                    <a:bodyPr/>
                    <a:lstStyle/>
                    <a:p>
                      <a:endParaRPr lang="pt-BR" sz="1800" b="0"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sz="1800" b="0" i="0" kern="1200" dirty="0" smtClean="0">
                          <a:solidFill>
                            <a:schemeClr val="dk1"/>
                          </a:solidFill>
                          <a:effectLst/>
                          <a:latin typeface="+mn-lt"/>
                          <a:ea typeface="+mn-ea"/>
                          <a:cs typeface="+mn-cs"/>
                        </a:rPr>
                        <a:t>JDK 1.0 (</a:t>
                      </a:r>
                      <a:r>
                        <a:rPr lang="pt-BR" sz="1800" b="0" i="0" kern="1200" dirty="0" err="1" smtClean="0">
                          <a:solidFill>
                            <a:schemeClr val="dk1"/>
                          </a:solidFill>
                          <a:effectLst/>
                          <a:latin typeface="+mn-lt"/>
                          <a:ea typeface="+mn-ea"/>
                          <a:cs typeface="+mn-cs"/>
                        </a:rPr>
                        <a:t>January</a:t>
                      </a:r>
                      <a:r>
                        <a:rPr lang="pt-BR" sz="1800" b="0" i="0" kern="1200" dirty="0" smtClean="0">
                          <a:solidFill>
                            <a:schemeClr val="dk1"/>
                          </a:solidFill>
                          <a:effectLst/>
                          <a:latin typeface="+mn-lt"/>
                          <a:ea typeface="+mn-ea"/>
                          <a:cs typeface="+mn-cs"/>
                        </a:rPr>
                        <a:t> 23, 1996)</a:t>
                      </a:r>
                      <a:endParaRPr lang="pt-BR" sz="1800" b="0" dirty="0"/>
                    </a:p>
                  </a:txBody>
                  <a:tcPr/>
                </a:tc>
                <a:tc>
                  <a:txBody>
                    <a:bodyPr/>
                    <a:lstStyle/>
                    <a:p>
                      <a:r>
                        <a:rPr lang="pt-BR" sz="1800" b="0" dirty="0" err="1" smtClean="0"/>
                        <a:t>Oak</a:t>
                      </a:r>
                      <a:endParaRPr lang="pt-BR" sz="1800" b="0"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i="0" kern="1200" dirty="0" smtClean="0">
                          <a:solidFill>
                            <a:schemeClr val="dk1"/>
                          </a:solidFill>
                          <a:effectLst/>
                          <a:latin typeface="+mn-lt"/>
                          <a:ea typeface="+mn-ea"/>
                          <a:cs typeface="+mn-cs"/>
                        </a:rPr>
                        <a:t>JDK 1.1 (February 19, 1997)</a:t>
                      </a:r>
                    </a:p>
                  </a:txBody>
                  <a:tcPr/>
                </a:tc>
                <a:tc>
                  <a:txBody>
                    <a:bodyPr/>
                    <a:lstStyle/>
                    <a:p>
                      <a:endParaRPr lang="pt-BR" sz="1800" b="0"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a-DK" sz="1800" b="0" i="0" kern="1200" dirty="0" smtClean="0">
                          <a:solidFill>
                            <a:schemeClr val="dk1"/>
                          </a:solidFill>
                          <a:effectLst/>
                          <a:latin typeface="+mn-lt"/>
                          <a:ea typeface="+mn-ea"/>
                          <a:cs typeface="+mn-cs"/>
                        </a:rPr>
                        <a:t>J2SE 1.2 (December 8, 1998)</a:t>
                      </a:r>
                    </a:p>
                  </a:txBody>
                  <a:tcPr/>
                </a:tc>
                <a:tc>
                  <a:txBody>
                    <a:bodyPr/>
                    <a:lstStyle/>
                    <a:p>
                      <a:r>
                        <a:rPr lang="pt-BR" sz="1800" b="0" i="0" kern="1200" dirty="0" smtClean="0">
                          <a:solidFill>
                            <a:schemeClr val="dk1"/>
                          </a:solidFill>
                          <a:effectLst/>
                          <a:latin typeface="+mn-lt"/>
                          <a:ea typeface="+mn-ea"/>
                          <a:cs typeface="+mn-cs"/>
                        </a:rPr>
                        <a:t>Playground</a:t>
                      </a:r>
                      <a:endParaRPr lang="pt-BR" sz="1800" b="0"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sz="1800" b="0" i="0" kern="1200" dirty="0" smtClean="0">
                          <a:solidFill>
                            <a:schemeClr val="dk1"/>
                          </a:solidFill>
                          <a:effectLst/>
                          <a:latin typeface="+mn-lt"/>
                          <a:ea typeface="+mn-ea"/>
                          <a:cs typeface="+mn-cs"/>
                        </a:rPr>
                        <a:t>J2SE 1.3 (May 8, 2000)</a:t>
                      </a:r>
                    </a:p>
                  </a:txBody>
                  <a:tcPr/>
                </a:tc>
                <a:tc>
                  <a:txBody>
                    <a:bodyPr/>
                    <a:lstStyle/>
                    <a:p>
                      <a:r>
                        <a:rPr lang="pt-BR" sz="1800" b="0" i="0" kern="1200" dirty="0" err="1" smtClean="0">
                          <a:solidFill>
                            <a:schemeClr val="dk1"/>
                          </a:solidFill>
                          <a:effectLst/>
                          <a:latin typeface="+mn-lt"/>
                          <a:ea typeface="+mn-ea"/>
                          <a:cs typeface="+mn-cs"/>
                        </a:rPr>
                        <a:t>Kestrel</a:t>
                      </a:r>
                      <a:r>
                        <a:rPr lang="pt-BR" sz="1800" b="0" i="0" kern="1200" dirty="0" smtClean="0">
                          <a:solidFill>
                            <a:schemeClr val="dk1"/>
                          </a:solidFill>
                          <a:effectLst/>
                          <a:latin typeface="+mn-lt"/>
                          <a:ea typeface="+mn-ea"/>
                          <a:cs typeface="+mn-cs"/>
                        </a:rPr>
                        <a:t> (</a:t>
                      </a:r>
                      <a:r>
                        <a:rPr lang="pt-BR" sz="1800" b="0" i="0" kern="1200" dirty="0" err="1" smtClean="0">
                          <a:solidFill>
                            <a:schemeClr val="dk1"/>
                          </a:solidFill>
                          <a:effectLst/>
                          <a:latin typeface="+mn-lt"/>
                          <a:ea typeface="+mn-ea"/>
                          <a:cs typeface="+mn-cs"/>
                        </a:rPr>
                        <a:t>hotspot</a:t>
                      </a:r>
                      <a:r>
                        <a:rPr lang="pt-BR" sz="1800" b="0" i="0" kern="1200" dirty="0" smtClean="0">
                          <a:solidFill>
                            <a:schemeClr val="dk1"/>
                          </a:solidFill>
                          <a:effectLst/>
                          <a:latin typeface="+mn-lt"/>
                          <a:ea typeface="+mn-ea"/>
                          <a:cs typeface="+mn-cs"/>
                        </a:rPr>
                        <a:t>)</a:t>
                      </a:r>
                      <a:endParaRPr lang="pt-BR" sz="1800" b="0"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sz="1800" b="0" i="0" kern="1200" dirty="0" smtClean="0">
                          <a:solidFill>
                            <a:schemeClr val="dk1"/>
                          </a:solidFill>
                          <a:effectLst/>
                          <a:latin typeface="+mn-lt"/>
                          <a:ea typeface="+mn-ea"/>
                          <a:cs typeface="+mn-cs"/>
                        </a:rPr>
                        <a:t>J2SE 1.4 (</a:t>
                      </a:r>
                      <a:r>
                        <a:rPr lang="pt-BR" sz="1800" b="0" i="0" kern="1200" dirty="0" err="1" smtClean="0">
                          <a:solidFill>
                            <a:schemeClr val="dk1"/>
                          </a:solidFill>
                          <a:effectLst/>
                          <a:latin typeface="+mn-lt"/>
                          <a:ea typeface="+mn-ea"/>
                          <a:cs typeface="+mn-cs"/>
                        </a:rPr>
                        <a:t>February</a:t>
                      </a:r>
                      <a:r>
                        <a:rPr lang="pt-BR" sz="1800" b="0" i="0" kern="1200" dirty="0" smtClean="0">
                          <a:solidFill>
                            <a:schemeClr val="dk1"/>
                          </a:solidFill>
                          <a:effectLst/>
                          <a:latin typeface="+mn-lt"/>
                          <a:ea typeface="+mn-ea"/>
                          <a:cs typeface="+mn-cs"/>
                        </a:rPr>
                        <a:t> 6, 2002)</a:t>
                      </a:r>
                    </a:p>
                  </a:txBody>
                  <a:tcPr/>
                </a:tc>
                <a:tc>
                  <a:txBody>
                    <a:bodyPr/>
                    <a:lstStyle/>
                    <a:p>
                      <a:r>
                        <a:rPr lang="pt-BR" sz="1800" b="0" i="0" kern="1200" dirty="0" smtClean="0">
                          <a:solidFill>
                            <a:schemeClr val="dk1"/>
                          </a:solidFill>
                          <a:effectLst/>
                          <a:latin typeface="+mn-lt"/>
                          <a:ea typeface="+mn-ea"/>
                          <a:cs typeface="+mn-cs"/>
                        </a:rPr>
                        <a:t>Merlin (</a:t>
                      </a:r>
                      <a:r>
                        <a:rPr lang="pt-BR" sz="1800" b="0" i="0" kern="1200" dirty="0" err="1" smtClean="0">
                          <a:solidFill>
                            <a:schemeClr val="dk1"/>
                          </a:solidFill>
                          <a:effectLst/>
                          <a:latin typeface="+mn-lt"/>
                          <a:ea typeface="+mn-ea"/>
                          <a:cs typeface="+mn-cs"/>
                        </a:rPr>
                        <a:t>jcp</a:t>
                      </a:r>
                      <a:r>
                        <a:rPr lang="pt-BR" sz="1800" b="0" i="0" kern="1200" dirty="0" smtClean="0">
                          <a:solidFill>
                            <a:schemeClr val="dk1"/>
                          </a:solidFill>
                          <a:effectLst/>
                          <a:latin typeface="+mn-lt"/>
                          <a:ea typeface="+mn-ea"/>
                          <a:cs typeface="+mn-cs"/>
                        </a:rPr>
                        <a:t>)</a:t>
                      </a:r>
                      <a:r>
                        <a:rPr lang="pt-BR" sz="1800" b="0" i="0" kern="1200" baseline="0" dirty="0" smtClean="0">
                          <a:solidFill>
                            <a:schemeClr val="dk1"/>
                          </a:solidFill>
                          <a:effectLst/>
                          <a:latin typeface="+mn-lt"/>
                          <a:ea typeface="+mn-ea"/>
                          <a:cs typeface="+mn-cs"/>
                        </a:rPr>
                        <a:t> jsr59</a:t>
                      </a:r>
                      <a:endParaRPr lang="pt-BR" sz="1800" b="0"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sz="1800" b="0" i="0" kern="1200" dirty="0" smtClean="0">
                          <a:solidFill>
                            <a:schemeClr val="dk1"/>
                          </a:solidFill>
                          <a:effectLst/>
                          <a:latin typeface="+mn-lt"/>
                          <a:ea typeface="+mn-ea"/>
                          <a:cs typeface="+mn-cs"/>
                        </a:rPr>
                        <a:t>J2SE 5.0 (</a:t>
                      </a:r>
                      <a:r>
                        <a:rPr lang="pt-BR" sz="1800" b="0" i="0" kern="1200" dirty="0" err="1" smtClean="0">
                          <a:solidFill>
                            <a:schemeClr val="dk1"/>
                          </a:solidFill>
                          <a:effectLst/>
                          <a:latin typeface="+mn-lt"/>
                          <a:ea typeface="+mn-ea"/>
                          <a:cs typeface="+mn-cs"/>
                        </a:rPr>
                        <a:t>September</a:t>
                      </a:r>
                      <a:r>
                        <a:rPr lang="pt-BR" sz="1800" b="0" i="0" kern="1200" dirty="0" smtClean="0">
                          <a:solidFill>
                            <a:schemeClr val="dk1"/>
                          </a:solidFill>
                          <a:effectLst/>
                          <a:latin typeface="+mn-lt"/>
                          <a:ea typeface="+mn-ea"/>
                          <a:cs typeface="+mn-cs"/>
                        </a:rPr>
                        <a:t> 30, 2004)</a:t>
                      </a:r>
                    </a:p>
                  </a:txBody>
                  <a:tcPr/>
                </a:tc>
                <a:tc>
                  <a:txBody>
                    <a:bodyPr/>
                    <a:lstStyle/>
                    <a:p>
                      <a:r>
                        <a:rPr lang="pt-BR" sz="1800" b="0" i="0" kern="1200" dirty="0" smtClean="0">
                          <a:solidFill>
                            <a:schemeClr val="dk1"/>
                          </a:solidFill>
                          <a:effectLst/>
                          <a:latin typeface="+mn-lt"/>
                          <a:ea typeface="+mn-ea"/>
                          <a:cs typeface="+mn-cs"/>
                        </a:rPr>
                        <a:t>Tiger</a:t>
                      </a:r>
                      <a:endParaRPr lang="pt-BR" sz="1800" b="0"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sz="1800" b="0" i="0" kern="1200" dirty="0" smtClean="0">
                          <a:solidFill>
                            <a:schemeClr val="dk1"/>
                          </a:solidFill>
                          <a:effectLst/>
                          <a:latin typeface="+mn-lt"/>
                          <a:ea typeface="+mn-ea"/>
                          <a:cs typeface="+mn-cs"/>
                        </a:rPr>
                        <a:t>Java SE 6 (</a:t>
                      </a:r>
                      <a:r>
                        <a:rPr lang="pt-BR" sz="1800" b="0" i="0" kern="1200" dirty="0" err="1" smtClean="0">
                          <a:solidFill>
                            <a:schemeClr val="dk1"/>
                          </a:solidFill>
                          <a:effectLst/>
                          <a:latin typeface="+mn-lt"/>
                          <a:ea typeface="+mn-ea"/>
                          <a:cs typeface="+mn-cs"/>
                        </a:rPr>
                        <a:t>December</a:t>
                      </a:r>
                      <a:r>
                        <a:rPr lang="pt-BR" sz="1800" b="0" i="0" kern="1200" dirty="0" smtClean="0">
                          <a:solidFill>
                            <a:schemeClr val="dk1"/>
                          </a:solidFill>
                          <a:effectLst/>
                          <a:latin typeface="+mn-lt"/>
                          <a:ea typeface="+mn-ea"/>
                          <a:cs typeface="+mn-cs"/>
                        </a:rPr>
                        <a:t> 11, 2006)</a:t>
                      </a:r>
                    </a:p>
                  </a:txBody>
                  <a:tcPr/>
                </a:tc>
                <a:tc>
                  <a:txBody>
                    <a:bodyPr/>
                    <a:lstStyle/>
                    <a:p>
                      <a:r>
                        <a:rPr lang="pt-BR" sz="1800" b="0" i="0" kern="1200" dirty="0" err="1" smtClean="0">
                          <a:solidFill>
                            <a:schemeClr val="dk1"/>
                          </a:solidFill>
                          <a:effectLst/>
                          <a:latin typeface="+mn-lt"/>
                          <a:ea typeface="+mn-ea"/>
                          <a:cs typeface="+mn-cs"/>
                        </a:rPr>
                        <a:t>Mustang</a:t>
                      </a:r>
                      <a:endParaRPr lang="pt-BR" sz="1800" b="0" dirty="0"/>
                    </a:p>
                  </a:txBody>
                  <a:tcPr/>
                </a:tc>
              </a:tr>
              <a:tr h="370840">
                <a:tc grid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sz="1800" b="1" i="0" kern="1200" dirty="0" smtClean="0">
                          <a:solidFill>
                            <a:schemeClr val="dk1"/>
                          </a:solidFill>
                          <a:effectLst/>
                          <a:latin typeface="+mn-lt"/>
                          <a:ea typeface="+mn-ea"/>
                          <a:cs typeface="+mn-cs"/>
                        </a:rPr>
                        <a:t>Oracle</a:t>
                      </a:r>
                      <a:r>
                        <a:rPr lang="pt-BR" sz="1800" b="1" i="0" kern="1200" baseline="0" dirty="0" smtClean="0">
                          <a:solidFill>
                            <a:schemeClr val="dk1"/>
                          </a:solidFill>
                          <a:effectLst/>
                          <a:latin typeface="+mn-lt"/>
                          <a:ea typeface="+mn-ea"/>
                          <a:cs typeface="+mn-cs"/>
                        </a:rPr>
                        <a:t> 2010</a:t>
                      </a:r>
                      <a:endParaRPr lang="pt-BR" sz="1800" b="1" i="0" kern="1200" dirty="0" smtClean="0">
                        <a:solidFill>
                          <a:schemeClr val="dk1"/>
                        </a:solidFill>
                        <a:effectLst/>
                        <a:latin typeface="+mn-lt"/>
                        <a:ea typeface="+mn-ea"/>
                        <a:cs typeface="+mn-cs"/>
                      </a:endParaRPr>
                    </a:p>
                  </a:txBody>
                  <a:tcPr/>
                </a:tc>
                <a:tc hMerge="1">
                  <a:txBody>
                    <a:bodyPr/>
                    <a:lstStyle/>
                    <a:p>
                      <a:endParaRPr lang="pt-BR" sz="1800" b="0"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sz="1800" b="0" i="0" kern="1200" dirty="0" smtClean="0">
                          <a:solidFill>
                            <a:schemeClr val="dk1"/>
                          </a:solidFill>
                          <a:effectLst/>
                          <a:latin typeface="+mn-lt"/>
                          <a:ea typeface="+mn-ea"/>
                          <a:cs typeface="+mn-cs"/>
                        </a:rPr>
                        <a:t>Java SE 7 (July 28, 2011)</a:t>
                      </a:r>
                    </a:p>
                  </a:txBody>
                  <a:tcPr/>
                </a:tc>
                <a:tc>
                  <a:txBody>
                    <a:bodyPr/>
                    <a:lstStyle/>
                    <a:p>
                      <a:r>
                        <a:rPr lang="pt-BR" sz="1800" b="0" i="1" kern="1200" dirty="0" err="1" smtClean="0">
                          <a:solidFill>
                            <a:schemeClr val="dk1"/>
                          </a:solidFill>
                          <a:effectLst/>
                          <a:latin typeface="+mn-lt"/>
                          <a:ea typeface="+mn-ea"/>
                          <a:cs typeface="+mn-cs"/>
                        </a:rPr>
                        <a:t>Dolphin</a:t>
                      </a:r>
                      <a:endParaRPr lang="pt-BR" sz="1800" b="0"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sz="1800" b="0" i="0" kern="1200" dirty="0" smtClean="0">
                          <a:solidFill>
                            <a:schemeClr val="dk1"/>
                          </a:solidFill>
                          <a:effectLst/>
                          <a:latin typeface="+mn-lt"/>
                          <a:ea typeface="+mn-ea"/>
                          <a:cs typeface="+mn-cs"/>
                        </a:rPr>
                        <a:t>Java SE 8 (</a:t>
                      </a:r>
                      <a:r>
                        <a:rPr lang="pt-BR" sz="1800" b="0" i="0" kern="1200" dirty="0" err="1" smtClean="0">
                          <a:solidFill>
                            <a:schemeClr val="dk1"/>
                          </a:solidFill>
                          <a:effectLst/>
                          <a:latin typeface="+mn-lt"/>
                          <a:ea typeface="+mn-ea"/>
                          <a:cs typeface="+mn-cs"/>
                        </a:rPr>
                        <a:t>March</a:t>
                      </a:r>
                      <a:r>
                        <a:rPr lang="pt-BR" sz="1800" b="0" i="0" kern="1200" dirty="0" smtClean="0">
                          <a:solidFill>
                            <a:schemeClr val="dk1"/>
                          </a:solidFill>
                          <a:effectLst/>
                          <a:latin typeface="+mn-lt"/>
                          <a:ea typeface="+mn-ea"/>
                          <a:cs typeface="+mn-cs"/>
                        </a:rPr>
                        <a:t> 18, 2014)</a:t>
                      </a:r>
                    </a:p>
                  </a:txBody>
                  <a:tcPr/>
                </a:tc>
                <a:tc>
                  <a:txBody>
                    <a:bodyPr/>
                    <a:lstStyle/>
                    <a:p>
                      <a:endParaRPr lang="pt-BR" sz="1800" b="0" dirty="0"/>
                    </a:p>
                  </a:txBody>
                  <a:tcPr/>
                </a:tc>
              </a:tr>
            </a:tbl>
          </a:graphicData>
        </a:graphic>
      </p:graphicFrame>
    </p:spTree>
    <p:extLst>
      <p:ext uri="{BB962C8B-B14F-4D97-AF65-F5344CB8AC3E}">
        <p14:creationId xmlns:p14="http://schemas.microsoft.com/office/powerpoint/2010/main" val="96031441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n-US" sz="1600" dirty="0"/>
              <a:t>To promote and support community involvement in the development, adoption and evangelism of </a:t>
            </a:r>
            <a:r>
              <a:rPr lang="en-US" sz="1600" dirty="0" err="1"/>
              <a:t>OpenJDK</a:t>
            </a:r>
            <a:r>
              <a:rPr lang="en-US" sz="1600" dirty="0"/>
              <a:t> projects</a:t>
            </a:r>
            <a:endParaRPr lang="pt-BR" sz="1600" dirty="0"/>
          </a:p>
        </p:txBody>
      </p:sp>
      <p:sp>
        <p:nvSpPr>
          <p:cNvPr id="3" name="Espaço Reservado para Conteúdo 2"/>
          <p:cNvSpPr>
            <a:spLocks noGrp="1"/>
          </p:cNvSpPr>
          <p:nvPr>
            <p:ph idx="1"/>
          </p:nvPr>
        </p:nvSpPr>
        <p:spPr/>
        <p:txBody>
          <a:bodyPr/>
          <a:lstStyle/>
          <a:p>
            <a:endParaRPr lang="pt-BR"/>
          </a:p>
        </p:txBody>
      </p:sp>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4056" y="2276872"/>
            <a:ext cx="8172400" cy="38054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9492322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p:cNvSpPr>
            <a:spLocks noGrp="1"/>
          </p:cNvSpPr>
          <p:nvPr>
            <p:ph idx="1"/>
          </p:nvPr>
        </p:nvSpPr>
        <p:spPr/>
        <p:txBody>
          <a:bodyPr/>
          <a:lstStyle/>
          <a:p>
            <a:endParaRPr lang="pt-BR"/>
          </a:p>
        </p:txBody>
      </p:sp>
      <p:pic>
        <p:nvPicPr>
          <p:cNvPr id="1026" name="Picture 2" descr="https://lh5.googleusercontent.com/3S7lOL8p7b15IEgh2GwhAlSlljOV5O9CJLT8AOZg2dw_hrwUOjP8szJbINpPaeJjWaAo1rkUW4OR7kh7RWtx0Wbe7z9MkVImp4069OseEKURMrNqQ4l-ikyjHDmwUOxbww"/>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560" y="2636912"/>
            <a:ext cx="7814043" cy="2520280"/>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p:cNvSpPr>
            <a:spLocks noGrp="1"/>
          </p:cNvSpPr>
          <p:nvPr>
            <p:ph type="title"/>
          </p:nvPr>
        </p:nvSpPr>
        <p:spPr/>
        <p:txBody>
          <a:bodyPr/>
          <a:lstStyle/>
          <a:p>
            <a:r>
              <a:rPr lang="pt-BR" dirty="0" smtClean="0"/>
              <a:t>Codebase OpenJdk</a:t>
            </a:r>
            <a:endParaRPr lang="pt-BR" dirty="0"/>
          </a:p>
        </p:txBody>
      </p:sp>
    </p:spTree>
    <p:extLst>
      <p:ext uri="{BB962C8B-B14F-4D97-AF65-F5344CB8AC3E}">
        <p14:creationId xmlns:p14="http://schemas.microsoft.com/office/powerpoint/2010/main" val="294582943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normAutofit/>
          </a:bodyPr>
          <a:lstStyle/>
          <a:p>
            <a:r>
              <a:rPr lang="pt-BR" dirty="0" err="1" smtClean="0"/>
              <a:t>Nowadays</a:t>
            </a:r>
            <a:endParaRPr lang="pt-BR" dirty="0"/>
          </a:p>
        </p:txBody>
      </p:sp>
      <p:sp>
        <p:nvSpPr>
          <p:cNvPr id="4" name="Espaço Reservado para Conteúdo 3"/>
          <p:cNvSpPr>
            <a:spLocks noGrp="1"/>
          </p:cNvSpPr>
          <p:nvPr>
            <p:ph type="subTitle" idx="1"/>
          </p:nvPr>
        </p:nvSpPr>
        <p:spPr/>
        <p:txBody>
          <a:bodyPr/>
          <a:lstStyle/>
          <a:p>
            <a:r>
              <a:rPr lang="pt-BR" dirty="0" smtClean="0"/>
              <a:t>Java </a:t>
            </a:r>
            <a:r>
              <a:rPr lang="pt-BR" dirty="0" err="1" smtClean="0"/>
              <a:t>now</a:t>
            </a:r>
            <a:r>
              <a:rPr lang="pt-BR" dirty="0" smtClean="0"/>
              <a:t> !!!</a:t>
            </a:r>
            <a:endParaRPr lang="pt-BR" dirty="0"/>
          </a:p>
        </p:txBody>
      </p:sp>
    </p:spTree>
    <p:extLst>
      <p:ext uri="{BB962C8B-B14F-4D97-AF65-F5344CB8AC3E}">
        <p14:creationId xmlns:p14="http://schemas.microsoft.com/office/powerpoint/2010/main" val="89977164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pt-BR" dirty="0" smtClean="0"/>
              <a:t>JCP </a:t>
            </a:r>
            <a:r>
              <a:rPr lang="pt-BR" dirty="0" err="1" smtClean="0"/>
              <a:t>and</a:t>
            </a:r>
            <a:r>
              <a:rPr lang="pt-BR" dirty="0" smtClean="0"/>
              <a:t> JSR</a:t>
            </a:r>
            <a:endParaRPr lang="pt-BR" dirty="0"/>
          </a:p>
        </p:txBody>
      </p:sp>
      <p:sp>
        <p:nvSpPr>
          <p:cNvPr id="4" name="Espaço Reservado para Conteúdo 3"/>
          <p:cNvSpPr>
            <a:spLocks noGrp="1"/>
          </p:cNvSpPr>
          <p:nvPr>
            <p:ph idx="1"/>
          </p:nvPr>
        </p:nvSpPr>
        <p:spPr/>
        <p:txBody>
          <a:bodyPr>
            <a:normAutofit fontScale="92500" lnSpcReduction="10000"/>
          </a:bodyPr>
          <a:lstStyle/>
          <a:p>
            <a:r>
              <a:rPr lang="en-US" dirty="0"/>
              <a:t>Welcome to jcp.org, home of the Java Community </a:t>
            </a:r>
            <a:r>
              <a:rPr lang="en-US" dirty="0" err="1"/>
              <a:t>Process</a:t>
            </a:r>
            <a:r>
              <a:rPr lang="en-US" baseline="30000" dirty="0" err="1"/>
              <a:t>SM</a:t>
            </a:r>
            <a:r>
              <a:rPr lang="en-US" dirty="0"/>
              <a:t> (JCP</a:t>
            </a:r>
            <a:r>
              <a:rPr lang="en-US" baseline="30000" dirty="0"/>
              <a:t>SM</a:t>
            </a:r>
            <a:r>
              <a:rPr lang="en-US" dirty="0"/>
              <a:t>) Program. The JCP is the mechanism for developing standard technical specifications for Java technology. Anyone can register for the site and participate in reviewing and providing feedback for the Java Specification Requests (JSRs), and anyone can sign up to become a JCP Member and then participate on the Expert Group of a JSR or even submit their own JSR Proposals.</a:t>
            </a:r>
            <a:endParaRPr lang="pt-BR" dirty="0"/>
          </a:p>
        </p:txBody>
      </p:sp>
    </p:spTree>
    <p:extLst>
      <p:ext uri="{BB962C8B-B14F-4D97-AF65-F5344CB8AC3E}">
        <p14:creationId xmlns:p14="http://schemas.microsoft.com/office/powerpoint/2010/main" val="328923269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pt-BR" dirty="0"/>
              <a:t>JDK </a:t>
            </a:r>
            <a:r>
              <a:rPr lang="pt-BR" dirty="0" err="1"/>
              <a:t>Enhancement</a:t>
            </a:r>
            <a:r>
              <a:rPr lang="pt-BR" dirty="0"/>
              <a:t> </a:t>
            </a:r>
            <a:r>
              <a:rPr lang="pt-BR" dirty="0" err="1" smtClean="0"/>
              <a:t>Proposal</a:t>
            </a:r>
            <a:endParaRPr lang="pt-BR" dirty="0"/>
          </a:p>
        </p:txBody>
      </p:sp>
      <p:sp>
        <p:nvSpPr>
          <p:cNvPr id="4" name="Espaço Reservado para Conteúdo 3"/>
          <p:cNvSpPr>
            <a:spLocks noGrp="1"/>
          </p:cNvSpPr>
          <p:nvPr>
            <p:ph idx="1"/>
          </p:nvPr>
        </p:nvSpPr>
        <p:spPr/>
        <p:txBody>
          <a:bodyPr>
            <a:normAutofit/>
          </a:bodyPr>
          <a:lstStyle/>
          <a:p>
            <a:r>
              <a:rPr lang="en-US" dirty="0"/>
              <a:t>The </a:t>
            </a:r>
            <a:r>
              <a:rPr lang="en-US" b="1" dirty="0"/>
              <a:t>JDK Enhancement Proposal</a:t>
            </a:r>
            <a:r>
              <a:rPr lang="en-US" dirty="0"/>
              <a:t> (or </a:t>
            </a:r>
            <a:r>
              <a:rPr lang="en-US" b="1" dirty="0"/>
              <a:t>JEP</a:t>
            </a:r>
            <a:r>
              <a:rPr lang="en-US" dirty="0"/>
              <a:t>) is a process drafted by </a:t>
            </a:r>
            <a:r>
              <a:rPr lang="en-US" dirty="0" smtClean="0"/>
              <a:t>Oracle Corporation</a:t>
            </a:r>
            <a:r>
              <a:rPr lang="en-US" dirty="0"/>
              <a:t> for collecting proposals for enhancements to </a:t>
            </a:r>
            <a:r>
              <a:rPr lang="en-US" dirty="0" smtClean="0"/>
              <a:t>the Java Development Kit</a:t>
            </a:r>
            <a:r>
              <a:rPr lang="en-US" dirty="0"/>
              <a:t> </a:t>
            </a:r>
            <a:r>
              <a:rPr lang="en-US" dirty="0" smtClean="0"/>
              <a:t>and</a:t>
            </a:r>
            <a:r>
              <a:rPr lang="en-US" dirty="0"/>
              <a:t> </a:t>
            </a:r>
            <a:r>
              <a:rPr lang="en-US" dirty="0" err="1" smtClean="0"/>
              <a:t>OpenDK</a:t>
            </a:r>
            <a:r>
              <a:rPr lang="en-US" dirty="0" smtClean="0"/>
              <a:t>.</a:t>
            </a:r>
            <a:endParaRPr lang="pt-BR" dirty="0"/>
          </a:p>
        </p:txBody>
      </p:sp>
    </p:spTree>
    <p:extLst>
      <p:ext uri="{BB962C8B-B14F-4D97-AF65-F5344CB8AC3E}">
        <p14:creationId xmlns:p14="http://schemas.microsoft.com/office/powerpoint/2010/main" val="26499816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pt-BR" dirty="0" smtClean="0"/>
              <a:t>Meta-circular </a:t>
            </a:r>
            <a:r>
              <a:rPr lang="pt-BR" dirty="0" err="1" smtClean="0"/>
              <a:t>and</a:t>
            </a:r>
            <a:r>
              <a:rPr lang="pt-BR" dirty="0" smtClean="0"/>
              <a:t> dynamics </a:t>
            </a:r>
            <a:r>
              <a:rPr lang="pt-BR" dirty="0" err="1" smtClean="0"/>
              <a:t>languages</a:t>
            </a:r>
            <a:endParaRPr lang="pt-BR" dirty="0"/>
          </a:p>
        </p:txBody>
      </p:sp>
      <p:sp>
        <p:nvSpPr>
          <p:cNvPr id="4" name="Espaço Reservado para Conteúdo 3"/>
          <p:cNvSpPr>
            <a:spLocks noGrp="1"/>
          </p:cNvSpPr>
          <p:nvPr>
            <p:ph idx="1"/>
          </p:nvPr>
        </p:nvSpPr>
        <p:spPr/>
        <p:txBody>
          <a:bodyPr>
            <a:normAutofit/>
          </a:bodyPr>
          <a:lstStyle/>
          <a:p>
            <a:r>
              <a:rPr lang="en-US" dirty="0" smtClean="0"/>
              <a:t>Maxine - JVM</a:t>
            </a:r>
          </a:p>
          <a:p>
            <a:r>
              <a:rPr lang="en-US" dirty="0" err="1" smtClean="0"/>
              <a:t>Graal</a:t>
            </a:r>
            <a:r>
              <a:rPr lang="en-US" dirty="0" smtClean="0"/>
              <a:t> VM – </a:t>
            </a:r>
            <a:r>
              <a:rPr lang="en-US" dirty="0" err="1" smtClean="0"/>
              <a:t>compilador</a:t>
            </a:r>
            <a:r>
              <a:rPr lang="en-US" dirty="0" smtClean="0"/>
              <a:t> e </a:t>
            </a:r>
            <a:r>
              <a:rPr lang="en-US" dirty="0" err="1" smtClean="0"/>
              <a:t>interpretador</a:t>
            </a:r>
            <a:endParaRPr lang="en-US" dirty="0" smtClean="0"/>
          </a:p>
          <a:p>
            <a:r>
              <a:rPr lang="en-US" dirty="0" err="1" smtClean="0"/>
              <a:t>Jruby</a:t>
            </a:r>
            <a:endParaRPr lang="en-US" dirty="0" smtClean="0"/>
          </a:p>
          <a:p>
            <a:r>
              <a:rPr lang="en-US" dirty="0" err="1" smtClean="0"/>
              <a:t>Jython</a:t>
            </a:r>
            <a:endParaRPr lang="en-US" dirty="0" smtClean="0"/>
          </a:p>
          <a:p>
            <a:r>
              <a:rPr lang="en-US" dirty="0" err="1" smtClean="0"/>
              <a:t>Nashorn</a:t>
            </a:r>
            <a:endParaRPr lang="en-US" dirty="0" smtClean="0"/>
          </a:p>
          <a:p>
            <a:r>
              <a:rPr lang="en-US" dirty="0" smtClean="0"/>
              <a:t>Scala</a:t>
            </a:r>
          </a:p>
          <a:p>
            <a:r>
              <a:rPr lang="en-US" smtClean="0"/>
              <a:t>Groovy</a:t>
            </a:r>
            <a:endParaRPr lang="pt-BR" dirty="0"/>
          </a:p>
        </p:txBody>
      </p:sp>
    </p:spTree>
    <p:extLst>
      <p:ext uri="{BB962C8B-B14F-4D97-AF65-F5344CB8AC3E}">
        <p14:creationId xmlns:p14="http://schemas.microsoft.com/office/powerpoint/2010/main" val="426071897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Apresentação</a:t>
            </a:r>
            <a:endParaRPr lang="pt-BR" dirty="0"/>
          </a:p>
        </p:txBody>
      </p:sp>
      <p:sp>
        <p:nvSpPr>
          <p:cNvPr id="3" name="Espaço Reservado para Conteúdo 2"/>
          <p:cNvSpPr>
            <a:spLocks noGrp="1"/>
          </p:cNvSpPr>
          <p:nvPr>
            <p:ph idx="1"/>
          </p:nvPr>
        </p:nvSpPr>
        <p:spPr/>
        <p:txBody>
          <a:bodyPr>
            <a:normAutofit/>
          </a:bodyPr>
          <a:lstStyle/>
          <a:p>
            <a:r>
              <a:rPr lang="pt-BR" sz="1600" dirty="0"/>
              <a:t>Atuo na área de TI desde 1996 e com Java e aplicações corporativas desde 2004. Tive a oportunidade de participar de grandes projetos para clientes como: HP, EDS, Bosch, Mitsubhishi e para os Governos de Santa Catarina, São Paulo e Mato Grosso do Sul. Atualmente me encontro imerso na cultura Ágil e palestrando em importantes eventos como </a:t>
            </a:r>
            <a:r>
              <a:rPr lang="pt-BR" sz="1600" dirty="0" smtClean="0"/>
              <a:t>Javaneiros</a:t>
            </a:r>
            <a:r>
              <a:rPr lang="pt-BR" sz="1600" dirty="0"/>
              <a:t> e Flisol</a:t>
            </a:r>
            <a:r>
              <a:rPr lang="pt-BR" sz="1600" dirty="0" smtClean="0"/>
              <a:t>.</a:t>
            </a:r>
          </a:p>
          <a:p>
            <a:endParaRPr lang="pt-BR" sz="1600" dirty="0" smtClean="0"/>
          </a:p>
          <a:p>
            <a:r>
              <a:rPr lang="pt-BR" sz="1600" dirty="0" smtClean="0"/>
              <a:t>@apedrina</a:t>
            </a:r>
          </a:p>
          <a:p>
            <a:r>
              <a:rPr lang="pt-BR" sz="1600" dirty="0" smtClean="0">
                <a:hlinkClick r:id="rId2"/>
              </a:rPr>
              <a:t>pedrina.alisson@gmail.com</a:t>
            </a:r>
            <a:endParaRPr lang="pt-BR" sz="1600" dirty="0" smtClean="0"/>
          </a:p>
          <a:p>
            <a:r>
              <a:rPr lang="pt-BR" sz="1600" dirty="0" smtClean="0">
                <a:hlinkClick r:id="rId3"/>
              </a:rPr>
              <a:t>www.alissonpedrina.wordpress.com</a:t>
            </a:r>
            <a:endParaRPr lang="pt-BR" sz="1600" dirty="0" smtClean="0"/>
          </a:p>
          <a:p>
            <a:pPr marL="68580" indent="0">
              <a:buNone/>
            </a:pPr>
            <a:endParaRPr lang="pt-BR" sz="1600" dirty="0"/>
          </a:p>
        </p:txBody>
      </p:sp>
    </p:spTree>
    <p:extLst>
      <p:ext uri="{BB962C8B-B14F-4D97-AF65-F5344CB8AC3E}">
        <p14:creationId xmlns:p14="http://schemas.microsoft.com/office/powerpoint/2010/main" val="191295661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p:cNvSpPr>
            <a:spLocks noGrp="1"/>
          </p:cNvSpPr>
          <p:nvPr>
            <p:ph idx="1"/>
          </p:nvPr>
        </p:nvSpPr>
        <p:spPr/>
        <p:txBody>
          <a:bodyPr/>
          <a:lstStyle/>
          <a:p>
            <a:endParaRPr lang="pt-BR"/>
          </a:p>
        </p:txBody>
      </p:sp>
      <p:sp>
        <p:nvSpPr>
          <p:cNvPr id="4" name="Título 3"/>
          <p:cNvSpPr>
            <a:spLocks noGrp="1"/>
          </p:cNvSpPr>
          <p:nvPr>
            <p:ph type="title"/>
          </p:nvPr>
        </p:nvSpPr>
        <p:spPr/>
        <p:txBody>
          <a:bodyPr/>
          <a:lstStyle/>
          <a:p>
            <a:r>
              <a:rPr lang="pt-BR" dirty="0" smtClean="0"/>
              <a:t>GitHub</a:t>
            </a:r>
            <a:endParaRPr lang="pt-BR" dirty="0"/>
          </a:p>
        </p:txBody>
      </p:sp>
      <p:pic>
        <p:nvPicPr>
          <p:cNvPr id="2" name="Picture 1"/>
          <p:cNvPicPr>
            <a:picLocks noChangeAspect="1"/>
          </p:cNvPicPr>
          <p:nvPr/>
        </p:nvPicPr>
        <p:blipFill>
          <a:blip r:embed="rId2"/>
          <a:stretch>
            <a:fillRect/>
          </a:stretch>
        </p:blipFill>
        <p:spPr>
          <a:xfrm>
            <a:off x="1385887" y="2314575"/>
            <a:ext cx="6372225" cy="2228850"/>
          </a:xfrm>
          <a:prstGeom prst="rect">
            <a:avLst/>
          </a:prstGeom>
        </p:spPr>
      </p:pic>
    </p:spTree>
    <p:extLst>
      <p:ext uri="{BB962C8B-B14F-4D97-AF65-F5344CB8AC3E}">
        <p14:creationId xmlns:p14="http://schemas.microsoft.com/office/powerpoint/2010/main" val="405364043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p:cNvSpPr>
            <a:spLocks noGrp="1"/>
          </p:cNvSpPr>
          <p:nvPr>
            <p:ph idx="1"/>
          </p:nvPr>
        </p:nvSpPr>
        <p:spPr/>
        <p:txBody>
          <a:bodyPr/>
          <a:lstStyle/>
          <a:p>
            <a:endParaRPr lang="pt-BR"/>
          </a:p>
        </p:txBody>
      </p:sp>
      <p:sp>
        <p:nvSpPr>
          <p:cNvPr id="4" name="Título 3"/>
          <p:cNvSpPr>
            <a:spLocks noGrp="1"/>
          </p:cNvSpPr>
          <p:nvPr>
            <p:ph type="title"/>
          </p:nvPr>
        </p:nvSpPr>
        <p:spPr>
          <a:xfrm>
            <a:off x="1014492" y="404664"/>
            <a:ext cx="7013891" cy="1143000"/>
          </a:xfrm>
        </p:spPr>
        <p:txBody>
          <a:bodyPr>
            <a:normAutofit/>
          </a:bodyPr>
          <a:lstStyle/>
          <a:p>
            <a:r>
              <a:rPr lang="pt-BR" dirty="0" smtClean="0"/>
              <a:t>TIOB </a:t>
            </a:r>
            <a:r>
              <a:rPr lang="en-US" dirty="0"/>
              <a:t>TIOBE </a:t>
            </a:r>
            <a:r>
              <a:rPr lang="en-US" sz="1300" dirty="0"/>
              <a:t>checks more than </a:t>
            </a:r>
            <a:r>
              <a:rPr lang="en-US" sz="1300" b="1" dirty="0"/>
              <a:t>300 million lines of software </a:t>
            </a:r>
            <a:r>
              <a:rPr lang="en-US" sz="1300" b="1" dirty="0" smtClean="0"/>
              <a:t>code </a:t>
            </a:r>
            <a:r>
              <a:rPr lang="en-US" sz="1300" dirty="0" smtClean="0"/>
              <a:t>for its</a:t>
            </a:r>
            <a:r>
              <a:rPr lang="en-US" sz="1300" dirty="0"/>
              <a:t> </a:t>
            </a:r>
            <a:r>
              <a:rPr lang="en-US" sz="1300" dirty="0" smtClean="0"/>
              <a:t>customers</a:t>
            </a:r>
            <a:r>
              <a:rPr lang="en-US" sz="1300" dirty="0"/>
              <a:t> world-wide, real-time, each day.</a:t>
            </a:r>
            <a:endParaRPr lang="pt-BR" sz="1300" dirty="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3462" y="1602829"/>
            <a:ext cx="7077075" cy="4562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4323293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p:cNvSpPr>
            <a:spLocks noGrp="1"/>
          </p:cNvSpPr>
          <p:nvPr>
            <p:ph idx="1"/>
          </p:nvPr>
        </p:nvSpPr>
        <p:spPr/>
        <p:txBody>
          <a:bodyPr/>
          <a:lstStyle/>
          <a:p>
            <a:endParaRPr lang="pt-BR" dirty="0"/>
          </a:p>
        </p:txBody>
      </p:sp>
      <p:sp>
        <p:nvSpPr>
          <p:cNvPr id="4" name="Título 3"/>
          <p:cNvSpPr>
            <a:spLocks noGrp="1"/>
          </p:cNvSpPr>
          <p:nvPr>
            <p:ph type="title"/>
          </p:nvPr>
        </p:nvSpPr>
        <p:spPr>
          <a:xfrm>
            <a:off x="1014493" y="404664"/>
            <a:ext cx="6806316" cy="1143000"/>
          </a:xfrm>
        </p:spPr>
        <p:txBody>
          <a:bodyPr>
            <a:normAutofit/>
          </a:bodyPr>
          <a:lstStyle/>
          <a:p>
            <a:r>
              <a:rPr lang="pt-BR" dirty="0" smtClean="0"/>
              <a:t>IEEE </a:t>
            </a:r>
            <a:r>
              <a:rPr lang="en-US" sz="1200" dirty="0" smtClean="0"/>
              <a:t>is </a:t>
            </a:r>
            <a:r>
              <a:rPr lang="en-US" sz="1200" dirty="0"/>
              <a:t>the world's largest professional association dedicated to advancing technological innovation and excellence for the benefit of humanity.</a:t>
            </a:r>
            <a:endParaRPr lang="pt-BR" sz="1200" dirty="0"/>
          </a:p>
        </p:txBody>
      </p:sp>
      <p:pic>
        <p:nvPicPr>
          <p:cNvPr id="8194" name="Picture 2" descr="http://imagens.canaltech.com.br/62104-Ranking-IEE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7664" y="1695797"/>
            <a:ext cx="5915025" cy="4181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581085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Radar </a:t>
            </a:r>
            <a:r>
              <a:rPr lang="pt-BR" dirty="0" err="1" smtClean="0"/>
              <a:t>thoughtworks</a:t>
            </a:r>
            <a:endParaRPr lang="pt-BR" dirty="0"/>
          </a:p>
        </p:txBody>
      </p:sp>
      <p:sp>
        <p:nvSpPr>
          <p:cNvPr id="3" name="Espaço Reservado para Conteúdo 2"/>
          <p:cNvSpPr>
            <a:spLocks noGrp="1"/>
          </p:cNvSpPr>
          <p:nvPr>
            <p:ph idx="1"/>
          </p:nvPr>
        </p:nvSpPr>
        <p:spPr/>
        <p:txBody>
          <a:bodyPr/>
          <a:lstStyle/>
          <a:p>
            <a:endParaRPr lang="pt-BR"/>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8033" y="2260936"/>
            <a:ext cx="8676455" cy="36883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4628802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ctrTitle"/>
          </p:nvPr>
        </p:nvSpPr>
        <p:spPr/>
        <p:txBody>
          <a:bodyPr/>
          <a:lstStyle/>
          <a:p>
            <a:r>
              <a:rPr lang="pt-BR" dirty="0" err="1" smtClean="0"/>
              <a:t>Job</a:t>
            </a:r>
            <a:r>
              <a:rPr lang="pt-BR" dirty="0" smtClean="0"/>
              <a:t> </a:t>
            </a:r>
            <a:r>
              <a:rPr lang="pt-BR" dirty="0" err="1" smtClean="0"/>
              <a:t>market</a:t>
            </a:r>
            <a:endParaRPr lang="pt-BR" dirty="0"/>
          </a:p>
        </p:txBody>
      </p:sp>
      <p:sp>
        <p:nvSpPr>
          <p:cNvPr id="5" name="Subtítulo 4"/>
          <p:cNvSpPr>
            <a:spLocks noGrp="1"/>
          </p:cNvSpPr>
          <p:nvPr>
            <p:ph type="subTitle" idx="1"/>
          </p:nvPr>
        </p:nvSpPr>
        <p:spPr/>
        <p:txBody>
          <a:bodyPr/>
          <a:lstStyle/>
          <a:p>
            <a:r>
              <a:rPr lang="pt-BR" dirty="0" smtClean="0"/>
              <a:t>In Brasil </a:t>
            </a:r>
            <a:r>
              <a:rPr lang="pt-BR" dirty="0" err="1" smtClean="0"/>
              <a:t>and</a:t>
            </a:r>
            <a:r>
              <a:rPr lang="pt-BR" dirty="0" smtClean="0"/>
              <a:t> in </a:t>
            </a:r>
            <a:r>
              <a:rPr lang="pt-BR" dirty="0" err="1" smtClean="0"/>
              <a:t>the</a:t>
            </a:r>
            <a:r>
              <a:rPr lang="pt-BR" dirty="0" smtClean="0"/>
              <a:t> world</a:t>
            </a:r>
            <a:endParaRPr lang="pt-BR" dirty="0"/>
          </a:p>
        </p:txBody>
      </p:sp>
    </p:spTree>
    <p:extLst>
      <p:ext uri="{BB962C8B-B14F-4D97-AF65-F5344CB8AC3E}">
        <p14:creationId xmlns:p14="http://schemas.microsoft.com/office/powerpoint/2010/main" val="159874697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p:cNvSpPr>
            <a:spLocks noGrp="1"/>
          </p:cNvSpPr>
          <p:nvPr>
            <p:ph idx="1"/>
          </p:nvPr>
        </p:nvSpPr>
        <p:spPr/>
        <p:txBody>
          <a:bodyPr/>
          <a:lstStyle/>
          <a:p>
            <a:endParaRPr lang="pt-BR"/>
          </a:p>
        </p:txBody>
      </p:sp>
      <p:sp>
        <p:nvSpPr>
          <p:cNvPr id="4" name="Título 3"/>
          <p:cNvSpPr>
            <a:spLocks noGrp="1"/>
          </p:cNvSpPr>
          <p:nvPr>
            <p:ph type="title"/>
          </p:nvPr>
        </p:nvSpPr>
        <p:spPr/>
        <p:txBody>
          <a:bodyPr/>
          <a:lstStyle/>
          <a:p>
            <a:endParaRPr lang="pt-BR"/>
          </a:p>
        </p:txBody>
      </p:sp>
      <p:pic>
        <p:nvPicPr>
          <p:cNvPr id="6146" name="Picture 2" descr="http://blog.newrelic.com/wp-content/uploads/Dice-chart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5615" y="980728"/>
            <a:ext cx="7082197" cy="5472608"/>
          </a:xfrm>
          <a:prstGeom prst="rect">
            <a:avLst/>
          </a:prstGeom>
          <a:noFill/>
          <a:extLst>
            <a:ext uri="{909E8E84-426E-40DD-AFC4-6F175D3DCCD1}">
              <a14:hiddenFill xmlns:a14="http://schemas.microsoft.com/office/drawing/2010/main">
                <a:solidFill>
                  <a:srgbClr val="FFFFFF"/>
                </a:solidFill>
              </a14:hiddenFill>
            </a:ext>
          </a:extLst>
        </p:spPr>
      </p:pic>
      <p:sp>
        <p:nvSpPr>
          <p:cNvPr id="6" name="Título 3"/>
          <p:cNvSpPr txBox="1">
            <a:spLocks/>
          </p:cNvSpPr>
          <p:nvPr/>
        </p:nvSpPr>
        <p:spPr>
          <a:xfrm>
            <a:off x="1014493" y="404664"/>
            <a:ext cx="4896662" cy="1143000"/>
          </a:xfrm>
          <a:prstGeom prst="rect">
            <a:avLst/>
          </a:prstGeom>
        </p:spPr>
        <p:txBody>
          <a:bodyPr vert="horz" lIns="91440" tIns="45720" rIns="91440" bIns="45720" rtlCol="0" anchor="b">
            <a:norm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pt-BR" dirty="0" smtClean="0"/>
              <a:t>Dice.com</a:t>
            </a:r>
            <a:endParaRPr lang="pt-BR" dirty="0"/>
          </a:p>
        </p:txBody>
      </p:sp>
    </p:spTree>
    <p:extLst>
      <p:ext uri="{BB962C8B-B14F-4D97-AF65-F5344CB8AC3E}">
        <p14:creationId xmlns:p14="http://schemas.microsoft.com/office/powerpoint/2010/main" val="351337650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p:cNvSpPr>
            <a:spLocks noGrp="1"/>
          </p:cNvSpPr>
          <p:nvPr>
            <p:ph idx="1"/>
          </p:nvPr>
        </p:nvSpPr>
        <p:spPr/>
        <p:txBody>
          <a:bodyPr/>
          <a:lstStyle/>
          <a:p>
            <a:endParaRPr lang="pt-BR" dirty="0"/>
          </a:p>
        </p:txBody>
      </p:sp>
      <p:sp>
        <p:nvSpPr>
          <p:cNvPr id="4" name="Título 3"/>
          <p:cNvSpPr>
            <a:spLocks noGrp="1"/>
          </p:cNvSpPr>
          <p:nvPr>
            <p:ph type="title"/>
          </p:nvPr>
        </p:nvSpPr>
        <p:spPr>
          <a:xfrm>
            <a:off x="1014493" y="404664"/>
            <a:ext cx="4896662" cy="1143000"/>
          </a:xfrm>
        </p:spPr>
        <p:txBody>
          <a:bodyPr/>
          <a:lstStyle/>
          <a:p>
            <a:r>
              <a:rPr lang="pt-BR" dirty="0" smtClean="0"/>
              <a:t>www.apinfo.com</a:t>
            </a:r>
            <a:endParaRPr lang="pt-BR" dirty="0"/>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3882" y="1972154"/>
            <a:ext cx="8446590" cy="33290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6687359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pt-BR" dirty="0" smtClean="0"/>
              <a:t>Some </a:t>
            </a:r>
            <a:r>
              <a:rPr lang="pt-BR" dirty="0" err="1" smtClean="0"/>
              <a:t>companies</a:t>
            </a:r>
            <a:endParaRPr lang="pt-BR" dirty="0"/>
          </a:p>
        </p:txBody>
      </p:sp>
      <p:sp>
        <p:nvSpPr>
          <p:cNvPr id="3" name="Espaço Reservado para Conteúdo 2"/>
          <p:cNvSpPr>
            <a:spLocks noGrp="1"/>
          </p:cNvSpPr>
          <p:nvPr>
            <p:ph idx="1"/>
          </p:nvPr>
        </p:nvSpPr>
        <p:spPr/>
        <p:txBody>
          <a:bodyPr/>
          <a:lstStyle/>
          <a:p>
            <a:endParaRPr lang="pt-BR" dirty="0"/>
          </a:p>
        </p:txBody>
      </p:sp>
      <p:pic>
        <p:nvPicPr>
          <p:cNvPr id="11266" name="Picture 2" descr="Mitsubishi 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2348880"/>
            <a:ext cx="2016224" cy="1172223"/>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descr="CCEE e adimplência"/>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5576" y="3521103"/>
            <a:ext cx="2016224" cy="1282723"/>
          </a:xfrm>
          <a:prstGeom prst="rect">
            <a:avLst/>
          </a:prstGeom>
          <a:noFill/>
          <a:extLst>
            <a:ext uri="{909E8E84-426E-40DD-AFC4-6F175D3DCCD1}">
              <a14:hiddenFill xmlns:a14="http://schemas.microsoft.com/office/drawing/2010/main">
                <a:solidFill>
                  <a:srgbClr val="FFFFFF"/>
                </a:solidFill>
              </a14:hiddenFill>
            </a:ext>
          </a:extLst>
        </p:spPr>
      </p:pic>
      <p:pic>
        <p:nvPicPr>
          <p:cNvPr id="11270" name="Picture 6" descr="http://baixae.org/wp-content/uploads/2015/02/Bosch.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27584" y="4653135"/>
            <a:ext cx="2104066" cy="1306043"/>
          </a:xfrm>
          <a:prstGeom prst="rect">
            <a:avLst/>
          </a:prstGeom>
          <a:noFill/>
          <a:extLst>
            <a:ext uri="{909E8E84-426E-40DD-AFC4-6F175D3DCCD1}">
              <a14:hiddenFill xmlns:a14="http://schemas.microsoft.com/office/drawing/2010/main">
                <a:solidFill>
                  <a:srgbClr val="FFFFFF"/>
                </a:solidFill>
              </a14:hiddenFill>
            </a:ext>
          </a:extLst>
        </p:spPr>
      </p:pic>
      <p:pic>
        <p:nvPicPr>
          <p:cNvPr id="11272" name="Picture 8" descr="https://pbs.twimg.com/profile_images/3540976963/ccf11950bf0bc7e8bef76a8eb7b5a0f0_400x400.jpe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411760" y="2391785"/>
            <a:ext cx="965479" cy="965479"/>
          </a:xfrm>
          <a:prstGeom prst="rect">
            <a:avLst/>
          </a:prstGeom>
          <a:noFill/>
          <a:extLst>
            <a:ext uri="{909E8E84-426E-40DD-AFC4-6F175D3DCCD1}">
              <a14:hiddenFill xmlns:a14="http://schemas.microsoft.com/office/drawing/2010/main">
                <a:solidFill>
                  <a:srgbClr val="FFFFFF"/>
                </a:solidFill>
              </a14:hiddenFill>
            </a:ext>
          </a:extLst>
        </p:spPr>
      </p:pic>
      <p:pic>
        <p:nvPicPr>
          <p:cNvPr id="11276" name="Picture 12" descr="http://www.mastercssa.com.br/wp-content/uploads/2015/04/Dell_SonicWALL_Bradesco.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347864" y="4803826"/>
            <a:ext cx="2304256" cy="1072919"/>
          </a:xfrm>
          <a:prstGeom prst="rect">
            <a:avLst/>
          </a:prstGeom>
          <a:noFill/>
          <a:extLst>
            <a:ext uri="{909E8E84-426E-40DD-AFC4-6F175D3DCCD1}">
              <a14:hiddenFill xmlns:a14="http://schemas.microsoft.com/office/drawing/2010/main">
                <a:solidFill>
                  <a:srgbClr val="FFFFFF"/>
                </a:solidFill>
              </a14:hiddenFill>
            </a:ext>
          </a:extLst>
        </p:spPr>
      </p:pic>
      <p:pic>
        <p:nvPicPr>
          <p:cNvPr id="11278" name="Picture 14" descr="http://upload.wikimedia.org/wikipedia/commons/thumb/0/0f/General_Motors.svg/150px-General_Motors.svg.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67093" y="3491146"/>
            <a:ext cx="1214228" cy="1206134"/>
          </a:xfrm>
          <a:prstGeom prst="rect">
            <a:avLst/>
          </a:prstGeom>
          <a:noFill/>
          <a:extLst>
            <a:ext uri="{909E8E84-426E-40DD-AFC4-6F175D3DCCD1}">
              <a14:hiddenFill xmlns:a14="http://schemas.microsoft.com/office/drawing/2010/main">
                <a:solidFill>
                  <a:srgbClr val="FFFFFF"/>
                </a:solidFill>
              </a14:hiddenFill>
            </a:ext>
          </a:extLst>
        </p:spPr>
      </p:pic>
      <p:pic>
        <p:nvPicPr>
          <p:cNvPr id="11280" name="Picture 16" descr="https://valberlucio.files.wordpress.com/2014/10/basa.jp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873879" y="4697280"/>
            <a:ext cx="1850486" cy="1110480"/>
          </a:xfrm>
          <a:prstGeom prst="rect">
            <a:avLst/>
          </a:prstGeom>
          <a:noFill/>
          <a:extLst>
            <a:ext uri="{909E8E84-426E-40DD-AFC4-6F175D3DCCD1}">
              <a14:hiddenFill xmlns:a14="http://schemas.microsoft.com/office/drawing/2010/main">
                <a:solidFill>
                  <a:srgbClr val="FFFFFF"/>
                </a:solidFill>
              </a14:hiddenFill>
            </a:ext>
          </a:extLst>
        </p:spPr>
      </p:pic>
      <p:pic>
        <p:nvPicPr>
          <p:cNvPr id="11282" name="Picture 18" descr="http://imprensaoeste.com/wp-content/uploads/2013/09/prodesp.jp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463988" y="3706576"/>
            <a:ext cx="1800200" cy="870065"/>
          </a:xfrm>
          <a:prstGeom prst="rect">
            <a:avLst/>
          </a:prstGeom>
          <a:noFill/>
          <a:extLst>
            <a:ext uri="{909E8E84-426E-40DD-AFC4-6F175D3DCCD1}">
              <a14:hiddenFill xmlns:a14="http://schemas.microsoft.com/office/drawing/2010/main">
                <a:solidFill>
                  <a:srgbClr val="FFFFFF"/>
                </a:solidFill>
              </a14:hiddenFill>
            </a:ext>
          </a:extLst>
        </p:spPr>
      </p:pic>
      <p:pic>
        <p:nvPicPr>
          <p:cNvPr id="11284" name="Picture 20" descr="http://opnear.utdallas.edu/projects/int_coll_pix/cpqd.gif"/>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563888" y="2364082"/>
            <a:ext cx="1634867" cy="993182"/>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22" descr="Resultado de imagem para governo de mato grosso do su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5" name="AutoShape 24" descr="Resultado de imagem para governo de mato grosso do sul"/>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pic>
        <p:nvPicPr>
          <p:cNvPr id="11290" name="Picture 26" descr="http://www.ivihoje.com.br/index.php/noticias/thumbs/arquivos-noticias-imagens-7a528f763b07665f37b769c19faec09f.jpg/300/300"/>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364088" y="2436477"/>
            <a:ext cx="2304256" cy="729682"/>
          </a:xfrm>
          <a:prstGeom prst="rect">
            <a:avLst/>
          </a:prstGeom>
          <a:noFill/>
          <a:extLst>
            <a:ext uri="{909E8E84-426E-40DD-AFC4-6F175D3DCCD1}">
              <a14:hiddenFill xmlns:a14="http://schemas.microsoft.com/office/drawing/2010/main">
                <a:solidFill>
                  <a:srgbClr val="FFFFFF"/>
                </a:solidFill>
              </a14:hiddenFill>
            </a:ext>
          </a:extLst>
        </p:spPr>
      </p:pic>
      <p:sp>
        <p:nvSpPr>
          <p:cNvPr id="6" name="AutoShape 28" descr="Resultado de imagem para pr news"/>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7" name="AutoShape 30" descr="Resultado de imagem para pr news"/>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pic>
        <p:nvPicPr>
          <p:cNvPr id="11296" name="Picture 32" descr="http://static1.1.sqspcdn.com/static/f/594174/22378989/1365192538357/PRNews-CMYK-as-of-2-6-13.png?token=gKIRe1wQZ7rymqRZ5XLx7%2BjeYwQ%3D"/>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5820184" y="3357264"/>
            <a:ext cx="1904181" cy="542959"/>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http://adonline1.tempsite.ws/ad2005/upload/000089.jp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6460701" y="4053212"/>
            <a:ext cx="1360108" cy="4721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975865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ctrTitle"/>
          </p:nvPr>
        </p:nvSpPr>
        <p:spPr/>
        <p:txBody>
          <a:bodyPr/>
          <a:lstStyle/>
          <a:p>
            <a:r>
              <a:rPr lang="pt-BR" dirty="0" err="1" smtClean="0"/>
              <a:t>How</a:t>
            </a:r>
            <a:r>
              <a:rPr lang="pt-BR" dirty="0" smtClean="0"/>
              <a:t> </a:t>
            </a:r>
            <a:r>
              <a:rPr lang="pt-BR" dirty="0" err="1" smtClean="0"/>
              <a:t>to</a:t>
            </a:r>
            <a:r>
              <a:rPr lang="pt-BR" dirty="0" smtClean="0"/>
              <a:t> surf </a:t>
            </a:r>
            <a:r>
              <a:rPr lang="pt-BR" dirty="0" err="1" smtClean="0"/>
              <a:t>current</a:t>
            </a:r>
            <a:r>
              <a:rPr lang="pt-BR" dirty="0" smtClean="0"/>
              <a:t> </a:t>
            </a:r>
            <a:r>
              <a:rPr lang="pt-BR" dirty="0" err="1" smtClean="0"/>
              <a:t>wave</a:t>
            </a:r>
            <a:endParaRPr lang="pt-BR" dirty="0"/>
          </a:p>
        </p:txBody>
      </p:sp>
      <p:sp>
        <p:nvSpPr>
          <p:cNvPr id="5" name="Subtítulo 4"/>
          <p:cNvSpPr>
            <a:spLocks noGrp="1"/>
          </p:cNvSpPr>
          <p:nvPr>
            <p:ph type="subTitle" idx="1"/>
          </p:nvPr>
        </p:nvSpPr>
        <p:spPr/>
        <p:txBody>
          <a:bodyPr/>
          <a:lstStyle/>
          <a:p>
            <a:endParaRPr lang="pt-BR"/>
          </a:p>
        </p:txBody>
      </p:sp>
    </p:spTree>
    <p:extLst>
      <p:ext uri="{BB962C8B-B14F-4D97-AF65-F5344CB8AC3E}">
        <p14:creationId xmlns:p14="http://schemas.microsoft.com/office/powerpoint/2010/main" val="23192055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pt-BR" dirty="0" err="1" smtClean="0"/>
              <a:t>This</a:t>
            </a:r>
            <a:r>
              <a:rPr lang="pt-BR" dirty="0" smtClean="0"/>
              <a:t> </a:t>
            </a:r>
            <a:r>
              <a:rPr lang="pt-BR" dirty="0" err="1" smtClean="0"/>
              <a:t>makes</a:t>
            </a:r>
            <a:r>
              <a:rPr lang="pt-BR" dirty="0" smtClean="0"/>
              <a:t> </a:t>
            </a:r>
            <a:r>
              <a:rPr lang="pt-BR" dirty="0" err="1" smtClean="0"/>
              <a:t>the</a:t>
            </a:r>
            <a:r>
              <a:rPr lang="pt-BR" dirty="0" smtClean="0"/>
              <a:t> </a:t>
            </a:r>
            <a:r>
              <a:rPr lang="pt-BR" dirty="0" err="1" smtClean="0"/>
              <a:t>differences</a:t>
            </a:r>
            <a:r>
              <a:rPr lang="pt-BR" dirty="0" smtClean="0"/>
              <a:t>	</a:t>
            </a:r>
            <a:endParaRPr lang="pt-BR" dirty="0"/>
          </a:p>
        </p:txBody>
      </p:sp>
      <p:sp>
        <p:nvSpPr>
          <p:cNvPr id="3" name="Espaço Reservado para Conteúdo 2"/>
          <p:cNvSpPr>
            <a:spLocks noGrp="1"/>
          </p:cNvSpPr>
          <p:nvPr>
            <p:ph idx="1"/>
          </p:nvPr>
        </p:nvSpPr>
        <p:spPr/>
        <p:txBody>
          <a:bodyPr/>
          <a:lstStyle/>
          <a:p>
            <a:r>
              <a:rPr lang="pt-BR" dirty="0" err="1"/>
              <a:t>Solid</a:t>
            </a:r>
            <a:r>
              <a:rPr lang="pt-BR" dirty="0"/>
              <a:t> </a:t>
            </a:r>
            <a:r>
              <a:rPr lang="pt-BR" dirty="0" err="1"/>
              <a:t>principles</a:t>
            </a:r>
            <a:r>
              <a:rPr lang="pt-BR" dirty="0"/>
              <a:t> OO</a:t>
            </a:r>
            <a:endParaRPr lang="pt-BR" dirty="0" smtClean="0"/>
          </a:p>
          <a:p>
            <a:r>
              <a:rPr lang="pt-BR" dirty="0" smtClean="0"/>
              <a:t>Design </a:t>
            </a:r>
            <a:r>
              <a:rPr lang="pt-BR" dirty="0" err="1" smtClean="0"/>
              <a:t>Patterns</a:t>
            </a:r>
            <a:endParaRPr lang="pt-BR" dirty="0" smtClean="0"/>
          </a:p>
          <a:p>
            <a:r>
              <a:rPr lang="pt-BR" dirty="0" smtClean="0"/>
              <a:t>S.O.L.I.D</a:t>
            </a:r>
          </a:p>
          <a:p>
            <a:r>
              <a:rPr lang="pt-BR" dirty="0" smtClean="0"/>
              <a:t>Clean </a:t>
            </a:r>
            <a:r>
              <a:rPr lang="pt-BR" dirty="0" err="1" smtClean="0"/>
              <a:t>code</a:t>
            </a:r>
            <a:endParaRPr lang="pt-BR" dirty="0" smtClean="0"/>
          </a:p>
          <a:p>
            <a:r>
              <a:rPr lang="pt-BR" dirty="0" err="1" smtClean="0"/>
              <a:t>Automated</a:t>
            </a:r>
            <a:r>
              <a:rPr lang="pt-BR" dirty="0" smtClean="0"/>
              <a:t> </a:t>
            </a:r>
            <a:r>
              <a:rPr lang="pt-BR" dirty="0" err="1" smtClean="0"/>
              <a:t>Testing</a:t>
            </a:r>
            <a:endParaRPr lang="pt-BR" dirty="0" smtClean="0"/>
          </a:p>
          <a:p>
            <a:r>
              <a:rPr lang="pt-BR" dirty="0" smtClean="0"/>
              <a:t>TDD</a:t>
            </a:r>
          </a:p>
          <a:p>
            <a:r>
              <a:rPr lang="pt-BR" dirty="0" err="1" smtClean="0"/>
              <a:t>Agile</a:t>
            </a:r>
            <a:r>
              <a:rPr lang="pt-BR" dirty="0" smtClean="0"/>
              <a:t> manifesto</a:t>
            </a:r>
            <a:endParaRPr lang="pt-BR" dirty="0"/>
          </a:p>
        </p:txBody>
      </p:sp>
    </p:spTree>
    <p:extLst>
      <p:ext uri="{BB962C8B-B14F-4D97-AF65-F5344CB8AC3E}">
        <p14:creationId xmlns:p14="http://schemas.microsoft.com/office/powerpoint/2010/main" val="18946379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O curso</a:t>
            </a:r>
            <a:endParaRPr lang="pt-BR" dirty="0"/>
          </a:p>
        </p:txBody>
      </p:sp>
      <p:sp>
        <p:nvSpPr>
          <p:cNvPr id="3" name="Espaço Reservado para Conteúdo 2"/>
          <p:cNvSpPr>
            <a:spLocks noGrp="1"/>
          </p:cNvSpPr>
          <p:nvPr>
            <p:ph idx="1"/>
          </p:nvPr>
        </p:nvSpPr>
        <p:spPr/>
        <p:txBody>
          <a:bodyPr/>
          <a:lstStyle/>
          <a:p>
            <a:r>
              <a:rPr lang="pt-BR" dirty="0" smtClean="0"/>
              <a:t>Como nasceu a ideia</a:t>
            </a:r>
            <a:endParaRPr lang="pt-BR" dirty="0"/>
          </a:p>
          <a:p>
            <a:r>
              <a:rPr lang="pt-BR" dirty="0" smtClean="0"/>
              <a:t>Como evoluiu</a:t>
            </a:r>
          </a:p>
          <a:p>
            <a:r>
              <a:rPr lang="pt-BR" dirty="0" smtClean="0"/>
              <a:t>Para onde vai</a:t>
            </a:r>
          </a:p>
          <a:p>
            <a:endParaRPr lang="pt-BR" dirty="0" smtClean="0"/>
          </a:p>
        </p:txBody>
      </p:sp>
    </p:spTree>
    <p:extLst>
      <p:ext uri="{BB962C8B-B14F-4D97-AF65-F5344CB8AC3E}">
        <p14:creationId xmlns:p14="http://schemas.microsoft.com/office/powerpoint/2010/main" val="367275364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ctrTitle"/>
          </p:nvPr>
        </p:nvSpPr>
        <p:spPr/>
        <p:txBody>
          <a:bodyPr/>
          <a:lstStyle/>
          <a:p>
            <a:r>
              <a:rPr lang="pt-BR" dirty="0" smtClean="0"/>
              <a:t>Performance</a:t>
            </a:r>
            <a:endParaRPr lang="pt-BR" dirty="0"/>
          </a:p>
        </p:txBody>
      </p:sp>
      <p:sp>
        <p:nvSpPr>
          <p:cNvPr id="5" name="Subtítulo 4"/>
          <p:cNvSpPr>
            <a:spLocks noGrp="1"/>
          </p:cNvSpPr>
          <p:nvPr>
            <p:ph type="subTitle" idx="1"/>
          </p:nvPr>
        </p:nvSpPr>
        <p:spPr/>
        <p:txBody>
          <a:bodyPr/>
          <a:lstStyle/>
          <a:p>
            <a:endParaRPr lang="pt-BR" dirty="0"/>
          </a:p>
        </p:txBody>
      </p:sp>
    </p:spTree>
    <p:extLst>
      <p:ext uri="{BB962C8B-B14F-4D97-AF65-F5344CB8AC3E}">
        <p14:creationId xmlns:p14="http://schemas.microsoft.com/office/powerpoint/2010/main" val="302988921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pt-BR" dirty="0" err="1" smtClean="0"/>
              <a:t>What</a:t>
            </a:r>
            <a:r>
              <a:rPr lang="pt-BR" dirty="0" smtClean="0"/>
              <a:t> </a:t>
            </a:r>
            <a:r>
              <a:rPr lang="pt-BR" dirty="0" err="1" smtClean="0"/>
              <a:t>is</a:t>
            </a:r>
            <a:r>
              <a:rPr lang="pt-BR" dirty="0" smtClean="0"/>
              <a:t>?</a:t>
            </a:r>
            <a:endParaRPr lang="pt-BR" dirty="0"/>
          </a:p>
        </p:txBody>
      </p:sp>
      <p:sp>
        <p:nvSpPr>
          <p:cNvPr id="5" name="Espaço Reservado para Conteúdo 4"/>
          <p:cNvSpPr>
            <a:spLocks noGrp="1"/>
          </p:cNvSpPr>
          <p:nvPr>
            <p:ph idx="1"/>
          </p:nvPr>
        </p:nvSpPr>
        <p:spPr/>
        <p:txBody>
          <a:bodyPr/>
          <a:lstStyle/>
          <a:p>
            <a:r>
              <a:rPr lang="pt-BR" dirty="0" smtClean="0"/>
              <a:t>Performance  </a:t>
            </a:r>
            <a:r>
              <a:rPr lang="pt-BR" dirty="0" err="1" smtClean="0"/>
              <a:t>scalability</a:t>
            </a:r>
            <a:r>
              <a:rPr lang="pt-BR" dirty="0" smtClean="0"/>
              <a:t>  </a:t>
            </a:r>
            <a:r>
              <a:rPr lang="pt-BR" dirty="0" err="1" smtClean="0"/>
              <a:t>bottleneck</a:t>
            </a:r>
            <a:endParaRPr lang="pt-BR" dirty="0"/>
          </a:p>
        </p:txBody>
      </p:sp>
      <p:pic>
        <p:nvPicPr>
          <p:cNvPr id="6" name="Imagem 5"/>
          <p:cNvPicPr>
            <a:picLocks noChangeAspect="1"/>
          </p:cNvPicPr>
          <p:nvPr/>
        </p:nvPicPr>
        <p:blipFill>
          <a:blip r:embed="rId2">
            <a:lum/>
            <a:alphaModFix/>
          </a:blip>
          <a:srcRect/>
          <a:stretch>
            <a:fillRect/>
          </a:stretch>
        </p:blipFill>
        <p:spPr>
          <a:xfrm>
            <a:off x="828000" y="3151008"/>
            <a:ext cx="7488000" cy="2870280"/>
          </a:xfrm>
          <a:prstGeom prst="rect">
            <a:avLst/>
          </a:prstGeom>
          <a:noFill/>
          <a:ln>
            <a:noFill/>
          </a:ln>
        </p:spPr>
      </p:pic>
    </p:spTree>
    <p:extLst>
      <p:ext uri="{BB962C8B-B14F-4D97-AF65-F5344CB8AC3E}">
        <p14:creationId xmlns:p14="http://schemas.microsoft.com/office/powerpoint/2010/main" val="284980494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smtClean="0"/>
              <a:t>When</a:t>
            </a:r>
            <a:r>
              <a:rPr lang="pt-BR" dirty="0" smtClean="0"/>
              <a:t> </a:t>
            </a:r>
            <a:r>
              <a:rPr lang="pt-BR" dirty="0" err="1" smtClean="0"/>
              <a:t>testing</a:t>
            </a:r>
            <a:r>
              <a:rPr lang="pt-BR" dirty="0" smtClean="0"/>
              <a:t>?</a:t>
            </a:r>
            <a:endParaRPr lang="pt-BR" dirty="0"/>
          </a:p>
        </p:txBody>
      </p:sp>
      <p:sp>
        <p:nvSpPr>
          <p:cNvPr id="4" name="Espaço Reservado para Conteúdo 3"/>
          <p:cNvSpPr>
            <a:spLocks noGrp="1"/>
          </p:cNvSpPr>
          <p:nvPr>
            <p:ph idx="1"/>
          </p:nvPr>
        </p:nvSpPr>
        <p:spPr/>
        <p:txBody>
          <a:bodyPr/>
          <a:lstStyle/>
          <a:p>
            <a:r>
              <a:rPr lang="pt-BR" dirty="0" err="1" smtClean="0"/>
              <a:t>Early</a:t>
            </a:r>
            <a:endParaRPr lang="pt-BR" dirty="0" smtClean="0"/>
          </a:p>
          <a:p>
            <a:r>
              <a:rPr lang="pt-BR" dirty="0" err="1" smtClean="0"/>
              <a:t>Afternoon</a:t>
            </a:r>
            <a:endParaRPr lang="pt-BR" dirty="0" smtClean="0"/>
          </a:p>
          <a:p>
            <a:r>
              <a:rPr lang="pt-BR" dirty="0" err="1" smtClean="0"/>
              <a:t>Balanced</a:t>
            </a:r>
            <a:endParaRPr lang="pt-BR" dirty="0"/>
          </a:p>
        </p:txBody>
      </p:sp>
      <p:pic>
        <p:nvPicPr>
          <p:cNvPr id="7" name="Picture 2" descr="http://cliparts.co/cliparts/5iR/aba/5iRaba5ia.gi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099182" y="4487651"/>
            <a:ext cx="1361250" cy="1749661"/>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descr="http://2.bp.blogspot.com/_G3RDzl34sQk/TMDDu33QxoI/AAAAAAAABjI/r5xCkaA3rZA/s400/mong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34655" y="3823070"/>
            <a:ext cx="1969394" cy="2434734"/>
          </a:xfrm>
          <a:prstGeom prst="rect">
            <a:avLst/>
          </a:prstGeom>
          <a:noFill/>
          <a:extLst>
            <a:ext uri="{909E8E84-426E-40DD-AFC4-6F175D3DCCD1}">
              <a14:hiddenFill xmlns:a14="http://schemas.microsoft.com/office/drawing/2010/main">
                <a:solidFill>
                  <a:srgbClr val="FFFFFF"/>
                </a:solidFill>
              </a14:hiddenFill>
            </a:ext>
          </a:extLst>
        </p:spPr>
      </p:pic>
      <p:pic>
        <p:nvPicPr>
          <p:cNvPr id="1031" name="Picture 7" descr="http://thumbs.dreamstime.com/x/monstro-de-frankenstein-dos-desenhos-animados-21414970.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20072" y="908720"/>
            <a:ext cx="2120196" cy="31281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43084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smtClean="0"/>
              <a:t>Where</a:t>
            </a:r>
            <a:r>
              <a:rPr lang="pt-BR" dirty="0" smtClean="0"/>
              <a:t> </a:t>
            </a:r>
            <a:r>
              <a:rPr lang="pt-BR" dirty="0" err="1" smtClean="0"/>
              <a:t>is</a:t>
            </a:r>
            <a:r>
              <a:rPr lang="pt-BR" dirty="0" smtClean="0"/>
              <a:t> </a:t>
            </a:r>
            <a:r>
              <a:rPr lang="pt-BR" dirty="0" err="1" smtClean="0"/>
              <a:t>bottleneck</a:t>
            </a:r>
            <a:r>
              <a:rPr lang="pt-BR" dirty="0" smtClean="0"/>
              <a:t>?</a:t>
            </a:r>
            <a:endParaRPr lang="pt-BR" dirty="0"/>
          </a:p>
        </p:txBody>
      </p:sp>
      <p:sp>
        <p:nvSpPr>
          <p:cNvPr id="3" name="Espaço Reservado para Conteúdo 2"/>
          <p:cNvSpPr>
            <a:spLocks noGrp="1"/>
          </p:cNvSpPr>
          <p:nvPr>
            <p:ph idx="1"/>
          </p:nvPr>
        </p:nvSpPr>
        <p:spPr/>
        <p:txBody>
          <a:bodyPr/>
          <a:lstStyle/>
          <a:p>
            <a:endParaRPr lang="pt-BR"/>
          </a:p>
        </p:txBody>
      </p:sp>
      <p:pic>
        <p:nvPicPr>
          <p:cNvPr id="2050" name="Picture 2" descr="http://www.igpmanager.com/content/misc/news/thumb/69.jpg?138419211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82146" y="2371750"/>
            <a:ext cx="3777886" cy="242540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www.aplossystems.co.uk/resources/images/features/databaseManagement.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4008" y="3501008"/>
            <a:ext cx="3168352" cy="2341826"/>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m 5"/>
          <p:cNvPicPr>
            <a:picLocks noChangeAspect="1"/>
          </p:cNvPicPr>
          <p:nvPr/>
        </p:nvPicPr>
        <p:blipFill>
          <a:blip r:embed="rId4">
            <a:lum/>
            <a:alphaModFix/>
          </a:blip>
          <a:srcRect/>
          <a:stretch>
            <a:fillRect/>
          </a:stretch>
        </p:blipFill>
        <p:spPr>
          <a:xfrm>
            <a:off x="1086970" y="4509120"/>
            <a:ext cx="2044870" cy="1334266"/>
          </a:xfrm>
          <a:prstGeom prst="rect">
            <a:avLst/>
          </a:prstGeom>
          <a:noFill/>
          <a:ln>
            <a:noFill/>
          </a:ln>
        </p:spPr>
      </p:pic>
    </p:spTree>
    <p:extLst>
      <p:ext uri="{BB962C8B-B14F-4D97-AF65-F5344CB8AC3E}">
        <p14:creationId xmlns:p14="http://schemas.microsoft.com/office/powerpoint/2010/main" val="339145235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Tools</a:t>
            </a:r>
            <a:endParaRPr lang="pt-BR" dirty="0"/>
          </a:p>
        </p:txBody>
      </p:sp>
      <p:sp>
        <p:nvSpPr>
          <p:cNvPr id="3" name="Espaço Reservado para Conteúdo 2"/>
          <p:cNvSpPr>
            <a:spLocks noGrp="1"/>
          </p:cNvSpPr>
          <p:nvPr>
            <p:ph idx="1"/>
          </p:nvPr>
        </p:nvSpPr>
        <p:spPr/>
        <p:txBody>
          <a:bodyPr/>
          <a:lstStyle/>
          <a:p>
            <a:endParaRPr lang="pt-BR"/>
          </a:p>
        </p:txBody>
      </p:sp>
      <p:pic>
        <p:nvPicPr>
          <p:cNvPr id="4" name="Imagem 3"/>
          <p:cNvPicPr>
            <a:picLocks noChangeAspect="1"/>
          </p:cNvPicPr>
          <p:nvPr/>
        </p:nvPicPr>
        <p:blipFill>
          <a:blip r:embed="rId2">
            <a:lum/>
            <a:alphaModFix/>
          </a:blip>
          <a:srcRect/>
          <a:stretch>
            <a:fillRect/>
          </a:stretch>
        </p:blipFill>
        <p:spPr>
          <a:xfrm>
            <a:off x="755576" y="2276872"/>
            <a:ext cx="3463304" cy="3148301"/>
          </a:xfrm>
          <a:prstGeom prst="rect">
            <a:avLst/>
          </a:prstGeom>
          <a:noFill/>
          <a:ln>
            <a:noFill/>
          </a:ln>
        </p:spPr>
      </p:pic>
      <p:pic>
        <p:nvPicPr>
          <p:cNvPr id="3074" name="Picture 2" descr="http://1.bp.blogspot.com/_k7-jvtv2cLo/TCy9tDdKYrI/AAAAAAAAArQ/ZYNCUDUwb8A/s1600/screenshot_htop.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28392" y="2778989"/>
            <a:ext cx="4644008" cy="30842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86248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smtClean="0"/>
              <a:t>Tests</a:t>
            </a:r>
            <a:endParaRPr lang="pt-BR" dirty="0"/>
          </a:p>
        </p:txBody>
      </p:sp>
      <p:sp>
        <p:nvSpPr>
          <p:cNvPr id="3" name="Espaço Reservado para Conteúdo 2"/>
          <p:cNvSpPr>
            <a:spLocks noGrp="1"/>
          </p:cNvSpPr>
          <p:nvPr>
            <p:ph idx="1"/>
          </p:nvPr>
        </p:nvSpPr>
        <p:spPr/>
        <p:txBody>
          <a:bodyPr/>
          <a:lstStyle/>
          <a:p>
            <a:r>
              <a:rPr lang="pt-BR" dirty="0" smtClean="0"/>
              <a:t>Real </a:t>
            </a:r>
            <a:r>
              <a:rPr lang="pt-BR" dirty="0" err="1" smtClean="0"/>
              <a:t>applications</a:t>
            </a:r>
            <a:endParaRPr lang="pt-BR" dirty="0" smtClean="0"/>
          </a:p>
          <a:p>
            <a:r>
              <a:rPr lang="pt-BR" dirty="0" err="1" smtClean="0"/>
              <a:t>Exact</a:t>
            </a:r>
            <a:r>
              <a:rPr lang="pt-BR" dirty="0" smtClean="0"/>
              <a:t> </a:t>
            </a:r>
            <a:r>
              <a:rPr lang="pt-BR" dirty="0" err="1" smtClean="0"/>
              <a:t>copy</a:t>
            </a:r>
            <a:endParaRPr lang="pt-BR" dirty="0" smtClean="0"/>
          </a:p>
          <a:p>
            <a:r>
              <a:rPr lang="pt-BR" dirty="0" err="1" smtClean="0"/>
              <a:t>Subsystems</a:t>
            </a:r>
            <a:endParaRPr lang="pt-BR" dirty="0" smtClean="0"/>
          </a:p>
          <a:p>
            <a:r>
              <a:rPr lang="pt-BR" dirty="0" err="1" smtClean="0"/>
              <a:t>Regression</a:t>
            </a:r>
            <a:r>
              <a:rPr lang="pt-BR" dirty="0" smtClean="0"/>
              <a:t> </a:t>
            </a:r>
            <a:r>
              <a:rPr lang="pt-BR" dirty="0" err="1" smtClean="0"/>
              <a:t>testing</a:t>
            </a:r>
            <a:endParaRPr lang="pt-BR" dirty="0"/>
          </a:p>
        </p:txBody>
      </p:sp>
      <p:pic>
        <p:nvPicPr>
          <p:cNvPr id="4" name="Imagem 3"/>
          <p:cNvPicPr>
            <a:picLocks noChangeAspect="1"/>
          </p:cNvPicPr>
          <p:nvPr/>
        </p:nvPicPr>
        <p:blipFill>
          <a:blip r:embed="rId2">
            <a:lum/>
            <a:alphaModFix/>
          </a:blip>
          <a:srcRect/>
          <a:stretch>
            <a:fillRect/>
          </a:stretch>
        </p:blipFill>
        <p:spPr>
          <a:xfrm>
            <a:off x="4407530" y="2708920"/>
            <a:ext cx="3908886" cy="3312368"/>
          </a:xfrm>
          <a:prstGeom prst="rect">
            <a:avLst/>
          </a:prstGeom>
          <a:noFill/>
          <a:ln>
            <a:noFill/>
          </a:ln>
        </p:spPr>
      </p:pic>
    </p:spTree>
    <p:extLst>
      <p:ext uri="{BB962C8B-B14F-4D97-AF65-F5344CB8AC3E}">
        <p14:creationId xmlns:p14="http://schemas.microsoft.com/office/powerpoint/2010/main" val="265912276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smtClean="0"/>
              <a:t>Which</a:t>
            </a:r>
            <a:r>
              <a:rPr lang="pt-BR" dirty="0" smtClean="0"/>
              <a:t> helps</a:t>
            </a:r>
            <a:endParaRPr lang="pt-BR" dirty="0"/>
          </a:p>
        </p:txBody>
      </p:sp>
      <p:sp>
        <p:nvSpPr>
          <p:cNvPr id="3" name="Espaço Reservado para Conteúdo 2"/>
          <p:cNvSpPr>
            <a:spLocks noGrp="1"/>
          </p:cNvSpPr>
          <p:nvPr>
            <p:ph idx="1"/>
          </p:nvPr>
        </p:nvSpPr>
        <p:spPr/>
        <p:txBody>
          <a:bodyPr/>
          <a:lstStyle/>
          <a:p>
            <a:r>
              <a:rPr lang="pt-BR" dirty="0" err="1" smtClean="0"/>
              <a:t>Queuing</a:t>
            </a:r>
            <a:r>
              <a:rPr lang="pt-BR" dirty="0" smtClean="0"/>
              <a:t> </a:t>
            </a:r>
            <a:r>
              <a:rPr lang="pt-BR" dirty="0" err="1" smtClean="0"/>
              <a:t>theory</a:t>
            </a:r>
            <a:endParaRPr lang="pt-BR" dirty="0" smtClean="0"/>
          </a:p>
          <a:p>
            <a:r>
              <a:rPr lang="pt-BR" dirty="0" err="1" smtClean="0"/>
              <a:t>Probability</a:t>
            </a:r>
            <a:endParaRPr lang="pt-BR" dirty="0"/>
          </a:p>
        </p:txBody>
      </p:sp>
      <p:pic>
        <p:nvPicPr>
          <p:cNvPr id="4" name="Imagem 3"/>
          <p:cNvPicPr>
            <a:picLocks noChangeAspect="1"/>
          </p:cNvPicPr>
          <p:nvPr/>
        </p:nvPicPr>
        <p:blipFill>
          <a:blip r:embed="rId2">
            <a:lum/>
            <a:alphaModFix/>
          </a:blip>
          <a:srcRect/>
          <a:stretch>
            <a:fillRect/>
          </a:stretch>
        </p:blipFill>
        <p:spPr>
          <a:xfrm>
            <a:off x="4862176" y="2351024"/>
            <a:ext cx="3238216" cy="3238216"/>
          </a:xfrm>
          <a:prstGeom prst="rect">
            <a:avLst/>
          </a:prstGeom>
          <a:noFill/>
          <a:ln>
            <a:noFill/>
          </a:ln>
        </p:spPr>
      </p:pic>
      <p:pic>
        <p:nvPicPr>
          <p:cNvPr id="5" name="Imagem 4"/>
          <p:cNvPicPr>
            <a:picLocks noChangeAspect="1"/>
          </p:cNvPicPr>
          <p:nvPr/>
        </p:nvPicPr>
        <p:blipFill>
          <a:blip r:embed="rId3">
            <a:lum/>
            <a:alphaModFix/>
          </a:blip>
          <a:srcRect/>
          <a:stretch>
            <a:fillRect/>
          </a:stretch>
        </p:blipFill>
        <p:spPr>
          <a:xfrm>
            <a:off x="3055040" y="3988902"/>
            <a:ext cx="1588968" cy="1600338"/>
          </a:xfrm>
          <a:prstGeom prst="rect">
            <a:avLst/>
          </a:prstGeom>
          <a:noFill/>
          <a:ln>
            <a:noFill/>
          </a:ln>
        </p:spPr>
      </p:pic>
    </p:spTree>
    <p:extLst>
      <p:ext uri="{BB962C8B-B14F-4D97-AF65-F5344CB8AC3E}">
        <p14:creationId xmlns:p14="http://schemas.microsoft.com/office/powerpoint/2010/main" val="229996368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Benchmark</a:t>
            </a:r>
            <a:endParaRPr lang="pt-BR" dirty="0"/>
          </a:p>
        </p:txBody>
      </p:sp>
      <p:sp>
        <p:nvSpPr>
          <p:cNvPr id="3" name="Espaço Reservado para Conteúdo 2"/>
          <p:cNvSpPr>
            <a:spLocks noGrp="1"/>
          </p:cNvSpPr>
          <p:nvPr>
            <p:ph idx="1"/>
          </p:nvPr>
        </p:nvSpPr>
        <p:spPr/>
        <p:txBody>
          <a:bodyPr/>
          <a:lstStyle/>
          <a:p>
            <a:r>
              <a:rPr lang="pt-BR" dirty="0" err="1" smtClean="0"/>
              <a:t>Microbenchmark</a:t>
            </a:r>
            <a:endParaRPr lang="pt-BR" dirty="0" smtClean="0"/>
          </a:p>
          <a:p>
            <a:r>
              <a:rPr lang="pt-BR" dirty="0" err="1" smtClean="0"/>
              <a:t>Macrobenchmark</a:t>
            </a:r>
            <a:endParaRPr lang="pt-BR" dirty="0" smtClean="0"/>
          </a:p>
          <a:p>
            <a:r>
              <a:rPr lang="pt-BR" dirty="0" err="1" smtClean="0"/>
              <a:t>Mesobenchmark</a:t>
            </a:r>
            <a:r>
              <a:rPr lang="pt-BR" dirty="0" smtClean="0"/>
              <a:t> </a:t>
            </a:r>
            <a:endParaRPr lang="pt-BR" dirty="0"/>
          </a:p>
        </p:txBody>
      </p:sp>
      <p:pic>
        <p:nvPicPr>
          <p:cNvPr id="4098" name="Picture 2" descr="http://a3ab771892fd198a96736e50.javacodegeeks.netdna-cdn.com/wp-content/uploads/2012/11/scalastoreapp.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23928" y="3631222"/>
            <a:ext cx="4680520" cy="2894122"/>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https://camo.githubusercontent.com/b1e90d6923af4178106a21a0d9abf9756a5c0d38/687474703a2f2f342e62702e626c6f6773706f742e636f6d2f2d61537a36436846315432732f55306d6a573332467430492f41414141414141414742512f49326d4b727072626868552f73313630302f426f6f6e47726f6f767956734a61636b736f6e2e706e6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3568" y="3717032"/>
            <a:ext cx="3688202" cy="24402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303298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smtClean="0"/>
              <a:t>Which</a:t>
            </a:r>
            <a:r>
              <a:rPr lang="pt-BR" dirty="0" smtClean="0"/>
              <a:t> </a:t>
            </a:r>
            <a:r>
              <a:rPr lang="pt-BR" dirty="0" err="1" smtClean="0"/>
              <a:t>mesuare</a:t>
            </a:r>
            <a:endParaRPr lang="pt-BR" dirty="0"/>
          </a:p>
        </p:txBody>
      </p:sp>
      <p:sp>
        <p:nvSpPr>
          <p:cNvPr id="3" name="Espaço Reservado para Conteúdo 2"/>
          <p:cNvSpPr>
            <a:spLocks noGrp="1"/>
          </p:cNvSpPr>
          <p:nvPr>
            <p:ph idx="1"/>
          </p:nvPr>
        </p:nvSpPr>
        <p:spPr/>
        <p:txBody>
          <a:bodyPr/>
          <a:lstStyle/>
          <a:p>
            <a:r>
              <a:rPr lang="pt-BR" dirty="0" smtClean="0"/>
              <a:t>Response Time</a:t>
            </a:r>
          </a:p>
          <a:p>
            <a:r>
              <a:rPr lang="pt-BR" dirty="0" smtClean="0"/>
              <a:t>Batching</a:t>
            </a:r>
          </a:p>
          <a:p>
            <a:r>
              <a:rPr lang="pt-BR" dirty="0" smtClean="0"/>
              <a:t>Latency</a:t>
            </a:r>
          </a:p>
          <a:p>
            <a:r>
              <a:rPr lang="pt-BR" dirty="0" err="1" smtClean="0"/>
              <a:t>Throughput</a:t>
            </a:r>
            <a:endParaRPr lang="pt-BR" dirty="0" smtClean="0"/>
          </a:p>
          <a:p>
            <a:r>
              <a:rPr lang="pt-BR" dirty="0" smtClean="0"/>
              <a:t>Scalability</a:t>
            </a:r>
          </a:p>
          <a:p>
            <a:r>
              <a:rPr lang="pt-BR" dirty="0" smtClean="0"/>
              <a:t>Stress Testing</a:t>
            </a:r>
            <a:endParaRPr lang="pt-BR" dirty="0"/>
          </a:p>
        </p:txBody>
      </p:sp>
    </p:spTree>
    <p:extLst>
      <p:ext uri="{BB962C8B-B14F-4D97-AF65-F5344CB8AC3E}">
        <p14:creationId xmlns:p14="http://schemas.microsoft.com/office/powerpoint/2010/main" val="281668422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Stress Testing</a:t>
            </a:r>
            <a:endParaRPr lang="pt-BR" dirty="0"/>
          </a:p>
        </p:txBody>
      </p:sp>
      <p:sp>
        <p:nvSpPr>
          <p:cNvPr id="3" name="Content Placeholder 2"/>
          <p:cNvSpPr>
            <a:spLocks noGrp="1"/>
          </p:cNvSpPr>
          <p:nvPr>
            <p:ph idx="1"/>
          </p:nvPr>
        </p:nvSpPr>
        <p:spPr/>
        <p:txBody>
          <a:bodyPr/>
          <a:lstStyle/>
          <a:p>
            <a:r>
              <a:rPr lang="en-US" dirty="0"/>
              <a:t>if you find yourself running tests for more than 24 hours you are doing a stress </a:t>
            </a:r>
            <a:r>
              <a:rPr lang="en-US" dirty="0" smtClean="0"/>
              <a:t>test.</a:t>
            </a:r>
            <a:endParaRPr lang="pt-BR" dirty="0"/>
          </a:p>
        </p:txBody>
      </p:sp>
    </p:spTree>
    <p:extLst>
      <p:ext uri="{BB962C8B-B14F-4D97-AF65-F5344CB8AC3E}">
        <p14:creationId xmlns:p14="http://schemas.microsoft.com/office/powerpoint/2010/main" val="163416485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Conteúdo</a:t>
            </a:r>
            <a:endParaRPr lang="pt-BR" dirty="0"/>
          </a:p>
        </p:txBody>
      </p:sp>
      <p:sp>
        <p:nvSpPr>
          <p:cNvPr id="3" name="Espaço Reservado para Conteúdo 2"/>
          <p:cNvSpPr>
            <a:spLocks noGrp="1"/>
          </p:cNvSpPr>
          <p:nvPr>
            <p:ph idx="1"/>
          </p:nvPr>
        </p:nvSpPr>
        <p:spPr/>
        <p:txBody>
          <a:bodyPr>
            <a:normAutofit fontScale="92500" lnSpcReduction="20000"/>
          </a:bodyPr>
          <a:lstStyle/>
          <a:p>
            <a:r>
              <a:rPr lang="pt-BR" dirty="0" smtClean="0"/>
              <a:t>A Tecnologia Java</a:t>
            </a:r>
          </a:p>
          <a:p>
            <a:r>
              <a:rPr lang="pt-BR" dirty="0" smtClean="0"/>
              <a:t>História do Java</a:t>
            </a:r>
          </a:p>
          <a:p>
            <a:r>
              <a:rPr lang="pt-BR" dirty="0" smtClean="0"/>
              <a:t>Java na atualidade</a:t>
            </a:r>
          </a:p>
          <a:p>
            <a:r>
              <a:rPr lang="pt-BR" dirty="0" smtClean="0"/>
              <a:t>Java e mercado de trabalho</a:t>
            </a:r>
          </a:p>
          <a:p>
            <a:r>
              <a:rPr lang="pt-BR" dirty="0" smtClean="0"/>
              <a:t>Como surfar a atual onda</a:t>
            </a:r>
          </a:p>
          <a:p>
            <a:r>
              <a:rPr lang="pt-BR" dirty="0" smtClean="0"/>
              <a:t>Performance</a:t>
            </a:r>
          </a:p>
          <a:p>
            <a:r>
              <a:rPr lang="pt-BR" dirty="0" smtClean="0"/>
              <a:t>Arquitetura da JVM</a:t>
            </a:r>
          </a:p>
          <a:p>
            <a:r>
              <a:rPr lang="pt-BR" dirty="0" smtClean="0"/>
              <a:t>Modelo de Memória</a:t>
            </a:r>
          </a:p>
          <a:p>
            <a:r>
              <a:rPr lang="pt-BR" dirty="0" err="1" smtClean="0"/>
              <a:t>Garbage</a:t>
            </a:r>
            <a:r>
              <a:rPr lang="pt-BR" dirty="0" smtClean="0"/>
              <a:t> </a:t>
            </a:r>
            <a:r>
              <a:rPr lang="pt-BR" dirty="0" err="1" smtClean="0"/>
              <a:t>Collector</a:t>
            </a:r>
            <a:endParaRPr lang="pt-BR" dirty="0" smtClean="0"/>
          </a:p>
          <a:p>
            <a:r>
              <a:rPr lang="pt-BR" dirty="0" err="1" smtClean="0"/>
              <a:t>Classloader</a:t>
            </a:r>
            <a:endParaRPr lang="pt-BR" dirty="0" smtClean="0"/>
          </a:p>
        </p:txBody>
      </p:sp>
    </p:spTree>
    <p:extLst>
      <p:ext uri="{BB962C8B-B14F-4D97-AF65-F5344CB8AC3E}">
        <p14:creationId xmlns:p14="http://schemas.microsoft.com/office/powerpoint/2010/main" val="96287558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Scalability</a:t>
            </a:r>
            <a:endParaRPr lang="pt-BR" dirty="0"/>
          </a:p>
        </p:txBody>
      </p:sp>
      <p:sp>
        <p:nvSpPr>
          <p:cNvPr id="3" name="Content Placeholder 2"/>
          <p:cNvSpPr>
            <a:spLocks noGrp="1"/>
          </p:cNvSpPr>
          <p:nvPr>
            <p:ph idx="1"/>
          </p:nvPr>
        </p:nvSpPr>
        <p:spPr/>
        <p:txBody>
          <a:bodyPr/>
          <a:lstStyle/>
          <a:p>
            <a:r>
              <a:rPr lang="en-US" dirty="0"/>
              <a:t>is the measure of how your system responds when additional hardware is added.</a:t>
            </a:r>
            <a:endParaRPr lang="pt-BR" b="1" dirty="0"/>
          </a:p>
        </p:txBody>
      </p:sp>
    </p:spTree>
    <p:extLst>
      <p:ext uri="{BB962C8B-B14F-4D97-AF65-F5344CB8AC3E}">
        <p14:creationId xmlns:p14="http://schemas.microsoft.com/office/powerpoint/2010/main" val="226635180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Throughput</a:t>
            </a:r>
            <a:endParaRPr lang="pt-BR" dirty="0"/>
          </a:p>
        </p:txBody>
      </p:sp>
      <p:sp>
        <p:nvSpPr>
          <p:cNvPr id="3" name="Content Placeholder 2"/>
          <p:cNvSpPr>
            <a:spLocks noGrp="1"/>
          </p:cNvSpPr>
          <p:nvPr>
            <p:ph idx="1"/>
          </p:nvPr>
        </p:nvSpPr>
        <p:spPr/>
        <p:txBody>
          <a:bodyPr>
            <a:normAutofit fontScale="92500" lnSpcReduction="10000"/>
          </a:bodyPr>
          <a:lstStyle/>
          <a:p>
            <a:r>
              <a:rPr lang="en-US" dirty="0"/>
              <a:t> transactions per second your application can handle (motivation / result of load testing). A typical enterprise application will have lots of users performing lots of different transactions. You should ensure that your application meets the required capacity of enterprise before it hits production</a:t>
            </a:r>
            <a:r>
              <a:rPr lang="en-US" dirty="0" smtClean="0"/>
              <a:t>.</a:t>
            </a:r>
          </a:p>
          <a:p>
            <a:r>
              <a:rPr lang="pt-BR" dirty="0"/>
              <a:t>Throughput </a:t>
            </a:r>
          </a:p>
          <a:p>
            <a:r>
              <a:rPr lang="pt-BR" dirty="0"/>
              <a:t>OPS/TPS /RPS </a:t>
            </a:r>
            <a:r>
              <a:rPr lang="pt-BR" dirty="0" err="1" smtClean="0"/>
              <a:t>and</a:t>
            </a:r>
            <a:r>
              <a:rPr lang="pt-BR" dirty="0" smtClean="0"/>
              <a:t> </a:t>
            </a:r>
            <a:r>
              <a:rPr lang="pt-BR" dirty="0" err="1" smtClean="0"/>
              <a:t>average</a:t>
            </a:r>
            <a:r>
              <a:rPr lang="pt-BR" dirty="0" smtClean="0"/>
              <a:t> time</a:t>
            </a:r>
          </a:p>
          <a:p>
            <a:r>
              <a:rPr lang="pt-BR" dirty="0" err="1" smtClean="0"/>
              <a:t>Ex</a:t>
            </a:r>
            <a:r>
              <a:rPr lang="pt-BR" dirty="0"/>
              <a:t>: </a:t>
            </a:r>
            <a:r>
              <a:rPr lang="pt-BR" dirty="0" smtClean="0"/>
              <a:t>500ops </a:t>
            </a:r>
            <a:r>
              <a:rPr lang="pt-BR" dirty="0" err="1" smtClean="0"/>
              <a:t>at</a:t>
            </a:r>
            <a:r>
              <a:rPr lang="pt-BR" dirty="0" smtClean="0"/>
              <a:t> </a:t>
            </a:r>
            <a:r>
              <a:rPr lang="pt-BR" dirty="0"/>
              <a:t>0.5s x 400ops </a:t>
            </a:r>
            <a:r>
              <a:rPr lang="pt-BR" dirty="0" err="1" smtClean="0"/>
              <a:t>at</a:t>
            </a:r>
            <a:r>
              <a:rPr lang="pt-BR" dirty="0" smtClean="0"/>
              <a:t> </a:t>
            </a:r>
            <a:r>
              <a:rPr lang="pt-BR" dirty="0"/>
              <a:t>0.4s</a:t>
            </a:r>
          </a:p>
          <a:p>
            <a:endParaRPr lang="pt-BR" dirty="0"/>
          </a:p>
        </p:txBody>
      </p:sp>
    </p:spTree>
    <p:extLst>
      <p:ext uri="{BB962C8B-B14F-4D97-AF65-F5344CB8AC3E}">
        <p14:creationId xmlns:p14="http://schemas.microsoft.com/office/powerpoint/2010/main" val="210186435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pt-BR" dirty="0" err="1" smtClean="0"/>
              <a:t>What</a:t>
            </a:r>
            <a:r>
              <a:rPr lang="pt-BR" dirty="0" smtClean="0"/>
              <a:t> </a:t>
            </a:r>
            <a:r>
              <a:rPr lang="pt-BR" dirty="0" err="1" smtClean="0"/>
              <a:t>is</a:t>
            </a:r>
            <a:r>
              <a:rPr lang="pt-BR" dirty="0" smtClean="0"/>
              <a:t> </a:t>
            </a:r>
            <a:r>
              <a:rPr lang="pt-BR" dirty="0" err="1" smtClean="0"/>
              <a:t>that</a:t>
            </a:r>
            <a:r>
              <a:rPr lang="pt-BR" dirty="0" smtClean="0"/>
              <a:t>?</a:t>
            </a:r>
            <a:endParaRPr lang="pt-BR" dirty="0"/>
          </a:p>
        </p:txBody>
      </p:sp>
      <p:sp>
        <p:nvSpPr>
          <p:cNvPr id="3" name="Espaço Reservado para Conteúdo 2"/>
          <p:cNvSpPr>
            <a:spLocks noGrp="1"/>
          </p:cNvSpPr>
          <p:nvPr>
            <p:ph idx="1"/>
          </p:nvPr>
        </p:nvSpPr>
        <p:spPr/>
        <p:txBody>
          <a:bodyPr/>
          <a:lstStyle/>
          <a:p>
            <a:endParaRPr lang="pt-BR"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5616" y="2780928"/>
            <a:ext cx="6715125" cy="2162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2389249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Response Time</a:t>
            </a:r>
            <a:endParaRPr lang="pt-BR" dirty="0"/>
          </a:p>
        </p:txBody>
      </p:sp>
      <p:sp>
        <p:nvSpPr>
          <p:cNvPr id="3" name="Content Placeholder 2"/>
          <p:cNvSpPr>
            <a:spLocks noGrp="1"/>
          </p:cNvSpPr>
          <p:nvPr>
            <p:ph idx="1"/>
          </p:nvPr>
        </p:nvSpPr>
        <p:spPr/>
        <p:txBody>
          <a:bodyPr>
            <a:normAutofit fontScale="92500"/>
          </a:bodyPr>
          <a:lstStyle/>
          <a:p>
            <a:r>
              <a:rPr lang="en-US" dirty="0"/>
              <a:t>Amount of time system takes to process a request after it has received one. For instance you have API and you want to find how much time that API takes to execute once invoked, you are in fact measuring response time. </a:t>
            </a:r>
            <a:endParaRPr lang="en-US" dirty="0" smtClean="0"/>
          </a:p>
          <a:p>
            <a:r>
              <a:rPr lang="pt-BR" dirty="0" err="1"/>
              <a:t>Think</a:t>
            </a:r>
            <a:r>
              <a:rPr lang="pt-BR" dirty="0"/>
              <a:t> time</a:t>
            </a:r>
          </a:p>
          <a:p>
            <a:r>
              <a:rPr lang="pt-BR" dirty="0"/>
              <a:t>Média tempos somados dividido pelo número de </a:t>
            </a:r>
            <a:r>
              <a:rPr lang="pt-BR" dirty="0" err="1"/>
              <a:t>request</a:t>
            </a:r>
            <a:endParaRPr lang="pt-BR" dirty="0"/>
          </a:p>
          <a:p>
            <a:r>
              <a:rPr lang="pt-BR" dirty="0"/>
              <a:t>Porcentagem 90%, 5%, </a:t>
            </a:r>
            <a:r>
              <a:rPr lang="pt-BR" dirty="0" err="1"/>
              <a:t>etc</a:t>
            </a:r>
            <a:endParaRPr lang="pt-BR" dirty="0"/>
          </a:p>
          <a:p>
            <a:pPr marL="68580" indent="0">
              <a:buNone/>
            </a:pPr>
            <a:endParaRPr lang="pt-BR" dirty="0"/>
          </a:p>
        </p:txBody>
      </p:sp>
    </p:spTree>
    <p:extLst>
      <p:ext uri="{BB962C8B-B14F-4D97-AF65-F5344CB8AC3E}">
        <p14:creationId xmlns:p14="http://schemas.microsoft.com/office/powerpoint/2010/main" val="324813968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Latency</a:t>
            </a:r>
            <a:endParaRPr lang="pt-BR" dirty="0"/>
          </a:p>
        </p:txBody>
      </p:sp>
      <p:sp>
        <p:nvSpPr>
          <p:cNvPr id="3" name="Content Placeholder 2"/>
          <p:cNvSpPr>
            <a:spLocks noGrp="1"/>
          </p:cNvSpPr>
          <p:nvPr>
            <p:ph idx="1"/>
          </p:nvPr>
        </p:nvSpPr>
        <p:spPr/>
        <p:txBody>
          <a:bodyPr>
            <a:normAutofit lnSpcReduction="10000"/>
          </a:bodyPr>
          <a:lstStyle/>
          <a:p>
            <a:r>
              <a:rPr lang="en-US" dirty="0"/>
              <a:t>In simplest terms this is Remote Response time. For instance, you want to invoke a web service or access a web page. Apart from the processing time that is needed on the server to process your request, there is a delay involved for your request to reach to server. While referring to Latency, it’s that delay we are talking about. </a:t>
            </a:r>
            <a:endParaRPr lang="en-US" dirty="0" smtClean="0"/>
          </a:p>
          <a:p>
            <a:r>
              <a:rPr lang="en-US" dirty="0" smtClean="0"/>
              <a:t>Networking virtualization</a:t>
            </a:r>
            <a:endParaRPr lang="pt-BR" dirty="0"/>
          </a:p>
        </p:txBody>
      </p:sp>
    </p:spTree>
    <p:extLst>
      <p:ext uri="{BB962C8B-B14F-4D97-AF65-F5344CB8AC3E}">
        <p14:creationId xmlns:p14="http://schemas.microsoft.com/office/powerpoint/2010/main" val="329939406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smtClean="0"/>
              <a:t>Tips</a:t>
            </a:r>
            <a:endParaRPr lang="pt-BR" dirty="0"/>
          </a:p>
        </p:txBody>
      </p:sp>
      <p:sp>
        <p:nvSpPr>
          <p:cNvPr id="3" name="Espaço Reservado para Conteúdo 2"/>
          <p:cNvSpPr>
            <a:spLocks noGrp="1"/>
          </p:cNvSpPr>
          <p:nvPr>
            <p:ph idx="1"/>
          </p:nvPr>
        </p:nvSpPr>
        <p:spPr/>
        <p:txBody>
          <a:bodyPr>
            <a:normAutofit/>
          </a:bodyPr>
          <a:lstStyle/>
          <a:p>
            <a:r>
              <a:rPr lang="pt-BR" dirty="0" err="1" smtClean="0"/>
              <a:t>Variability</a:t>
            </a:r>
            <a:endParaRPr lang="pt-BR" dirty="0" smtClean="0"/>
          </a:p>
          <a:p>
            <a:r>
              <a:rPr lang="pt-BR" dirty="0" err="1" smtClean="0"/>
              <a:t>Probability</a:t>
            </a:r>
            <a:endParaRPr lang="pt-BR" dirty="0" smtClean="0"/>
          </a:p>
          <a:p>
            <a:r>
              <a:rPr lang="en-US" dirty="0"/>
              <a:t>Do not sacrifice </a:t>
            </a:r>
            <a:r>
              <a:rPr lang="en-US" dirty="0" err="1" smtClean="0"/>
              <a:t>solide</a:t>
            </a:r>
            <a:r>
              <a:rPr lang="en-US" dirty="0" smtClean="0"/>
              <a:t> </a:t>
            </a:r>
            <a:r>
              <a:rPr lang="en-US" dirty="0"/>
              <a:t>principles of architecture in exchange for </a:t>
            </a:r>
            <a:r>
              <a:rPr lang="en-US" dirty="0" smtClean="0"/>
              <a:t>performance</a:t>
            </a:r>
            <a:endParaRPr lang="pt-BR" dirty="0" smtClean="0"/>
          </a:p>
          <a:p>
            <a:r>
              <a:rPr lang="en-US" dirty="0"/>
              <a:t>Try to create good programs rather than fast, </a:t>
            </a:r>
            <a:r>
              <a:rPr lang="en-US" dirty="0" smtClean="0"/>
              <a:t>unless…</a:t>
            </a:r>
            <a:endParaRPr lang="pt-BR" dirty="0"/>
          </a:p>
        </p:txBody>
      </p:sp>
    </p:spTree>
    <p:extLst>
      <p:ext uri="{BB962C8B-B14F-4D97-AF65-F5344CB8AC3E}">
        <p14:creationId xmlns:p14="http://schemas.microsoft.com/office/powerpoint/2010/main" val="26701809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ctrTitle"/>
          </p:nvPr>
        </p:nvSpPr>
        <p:spPr/>
        <p:txBody>
          <a:bodyPr/>
          <a:lstStyle/>
          <a:p>
            <a:r>
              <a:rPr lang="pt-BR" dirty="0" smtClean="0"/>
              <a:t>JVM </a:t>
            </a:r>
            <a:r>
              <a:rPr lang="pt-BR" dirty="0" err="1" smtClean="0"/>
              <a:t>Architectura</a:t>
            </a:r>
            <a:endParaRPr lang="pt-BR" dirty="0"/>
          </a:p>
        </p:txBody>
      </p:sp>
      <p:sp>
        <p:nvSpPr>
          <p:cNvPr id="5" name="Subtítulo 4"/>
          <p:cNvSpPr>
            <a:spLocks noGrp="1"/>
          </p:cNvSpPr>
          <p:nvPr>
            <p:ph type="subTitle" idx="1"/>
          </p:nvPr>
        </p:nvSpPr>
        <p:spPr/>
        <p:txBody>
          <a:bodyPr/>
          <a:lstStyle/>
          <a:p>
            <a:endParaRPr lang="pt-BR"/>
          </a:p>
        </p:txBody>
      </p:sp>
    </p:spTree>
    <p:extLst>
      <p:ext uri="{BB962C8B-B14F-4D97-AF65-F5344CB8AC3E}">
        <p14:creationId xmlns:p14="http://schemas.microsoft.com/office/powerpoint/2010/main" val="2943374037"/>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Overview</a:t>
            </a:r>
            <a:endParaRPr lang="pt-BR" dirty="0"/>
          </a:p>
        </p:txBody>
      </p:sp>
      <p:sp>
        <p:nvSpPr>
          <p:cNvPr id="3" name="Espaço Reservado para Conteúdo 2"/>
          <p:cNvSpPr>
            <a:spLocks noGrp="1"/>
          </p:cNvSpPr>
          <p:nvPr>
            <p:ph idx="1"/>
          </p:nvPr>
        </p:nvSpPr>
        <p:spPr/>
        <p:txBody>
          <a:bodyPr/>
          <a:lstStyle/>
          <a:p>
            <a:endParaRPr lang="pt-BR"/>
          </a:p>
        </p:txBody>
      </p:sp>
      <p:pic>
        <p:nvPicPr>
          <p:cNvPr id="4" name="Imagem 3"/>
          <p:cNvPicPr>
            <a:picLocks noChangeAspect="1"/>
          </p:cNvPicPr>
          <p:nvPr/>
        </p:nvPicPr>
        <p:blipFill>
          <a:blip r:embed="rId2">
            <a:lum/>
            <a:alphaModFix/>
          </a:blip>
          <a:srcRect/>
          <a:stretch>
            <a:fillRect/>
          </a:stretch>
        </p:blipFill>
        <p:spPr>
          <a:xfrm>
            <a:off x="1604950" y="2132856"/>
            <a:ext cx="5775362" cy="4331364"/>
          </a:xfrm>
          <a:prstGeom prst="rect">
            <a:avLst/>
          </a:prstGeom>
          <a:noFill/>
          <a:ln>
            <a:noFill/>
          </a:ln>
        </p:spPr>
      </p:pic>
    </p:spTree>
    <p:extLst>
      <p:ext uri="{BB962C8B-B14F-4D97-AF65-F5344CB8AC3E}">
        <p14:creationId xmlns:p14="http://schemas.microsoft.com/office/powerpoint/2010/main" val="4191746636"/>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ctrTitle"/>
          </p:nvPr>
        </p:nvSpPr>
        <p:spPr/>
        <p:txBody>
          <a:bodyPr/>
          <a:lstStyle/>
          <a:p>
            <a:r>
              <a:rPr lang="pt-BR" dirty="0" err="1" smtClean="0"/>
              <a:t>Memory</a:t>
            </a:r>
            <a:r>
              <a:rPr lang="pt-BR" dirty="0" smtClean="0"/>
              <a:t> </a:t>
            </a:r>
            <a:r>
              <a:rPr lang="pt-BR" dirty="0" err="1" smtClean="0"/>
              <a:t>model</a:t>
            </a:r>
            <a:endParaRPr lang="pt-BR" dirty="0"/>
          </a:p>
        </p:txBody>
      </p:sp>
      <p:sp>
        <p:nvSpPr>
          <p:cNvPr id="5" name="Subtítulo 4"/>
          <p:cNvSpPr>
            <a:spLocks noGrp="1"/>
          </p:cNvSpPr>
          <p:nvPr>
            <p:ph type="subTitle" idx="1"/>
          </p:nvPr>
        </p:nvSpPr>
        <p:spPr/>
        <p:txBody>
          <a:bodyPr/>
          <a:lstStyle/>
          <a:p>
            <a:endParaRPr lang="pt-BR"/>
          </a:p>
        </p:txBody>
      </p:sp>
    </p:spTree>
    <p:extLst>
      <p:ext uri="{BB962C8B-B14F-4D97-AF65-F5344CB8AC3E}">
        <p14:creationId xmlns:p14="http://schemas.microsoft.com/office/powerpoint/2010/main" val="2333150834"/>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Modelo de memória</a:t>
            </a:r>
            <a:endParaRPr lang="pt-BR" dirty="0"/>
          </a:p>
        </p:txBody>
      </p:sp>
      <p:sp>
        <p:nvSpPr>
          <p:cNvPr id="3" name="Content Placeholder 2"/>
          <p:cNvSpPr>
            <a:spLocks noGrp="1"/>
          </p:cNvSpPr>
          <p:nvPr>
            <p:ph idx="1"/>
          </p:nvPr>
        </p:nvSpPr>
        <p:spPr/>
        <p:txBody>
          <a:bodyPr/>
          <a:lstStyle/>
          <a:p>
            <a:endParaRPr lang="pt-BR" dirty="0"/>
          </a:p>
        </p:txBody>
      </p:sp>
      <p:pic>
        <p:nvPicPr>
          <p:cNvPr id="4" name="Picture 3"/>
          <p:cNvPicPr>
            <a:picLocks noChangeAspect="1"/>
          </p:cNvPicPr>
          <p:nvPr/>
        </p:nvPicPr>
        <p:blipFill>
          <a:blip r:embed="rId2"/>
          <a:stretch>
            <a:fillRect/>
          </a:stretch>
        </p:blipFill>
        <p:spPr>
          <a:xfrm>
            <a:off x="547296" y="1199246"/>
            <a:ext cx="8129160" cy="4822042"/>
          </a:xfrm>
          <a:prstGeom prst="rect">
            <a:avLst/>
          </a:prstGeom>
        </p:spPr>
      </p:pic>
    </p:spTree>
    <p:extLst>
      <p:ext uri="{BB962C8B-B14F-4D97-AF65-F5344CB8AC3E}">
        <p14:creationId xmlns:p14="http://schemas.microsoft.com/office/powerpoint/2010/main" val="334790903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Conteúdo</a:t>
            </a:r>
            <a:endParaRPr lang="pt-BR" dirty="0"/>
          </a:p>
        </p:txBody>
      </p:sp>
      <p:sp>
        <p:nvSpPr>
          <p:cNvPr id="3" name="Espaço Reservado para Conteúdo 2"/>
          <p:cNvSpPr>
            <a:spLocks noGrp="1"/>
          </p:cNvSpPr>
          <p:nvPr>
            <p:ph idx="1"/>
          </p:nvPr>
        </p:nvSpPr>
        <p:spPr/>
        <p:txBody>
          <a:bodyPr>
            <a:normAutofit fontScale="70000" lnSpcReduction="20000"/>
          </a:bodyPr>
          <a:lstStyle/>
          <a:p>
            <a:r>
              <a:rPr lang="pt-BR" dirty="0" smtClean="0"/>
              <a:t>JIT</a:t>
            </a:r>
          </a:p>
          <a:p>
            <a:r>
              <a:rPr lang="pt-BR" dirty="0" err="1" smtClean="0"/>
              <a:t>Engine</a:t>
            </a:r>
            <a:r>
              <a:rPr lang="pt-BR" dirty="0" smtClean="0"/>
              <a:t> de execução</a:t>
            </a:r>
          </a:p>
          <a:p>
            <a:r>
              <a:rPr lang="pt-BR" dirty="0" smtClean="0"/>
              <a:t>JDK Tools</a:t>
            </a:r>
          </a:p>
          <a:p>
            <a:r>
              <a:rPr lang="pt-BR" dirty="0" smtClean="0"/>
              <a:t>MAT e GCMV</a:t>
            </a:r>
          </a:p>
          <a:p>
            <a:r>
              <a:rPr lang="pt-BR" dirty="0" smtClean="0"/>
              <a:t>Usando a memória</a:t>
            </a:r>
          </a:p>
          <a:p>
            <a:r>
              <a:rPr lang="pt-BR" dirty="0" err="1" smtClean="0"/>
              <a:t>Microbenchmark</a:t>
            </a:r>
            <a:endParaRPr lang="pt-BR" dirty="0" smtClean="0"/>
          </a:p>
          <a:p>
            <a:r>
              <a:rPr lang="pt-BR" dirty="0" smtClean="0"/>
              <a:t>Web Performance</a:t>
            </a:r>
          </a:p>
          <a:p>
            <a:r>
              <a:rPr lang="pt-BR" dirty="0" smtClean="0"/>
              <a:t>Agent</a:t>
            </a:r>
          </a:p>
          <a:p>
            <a:r>
              <a:rPr lang="pt-BR" dirty="0" smtClean="0"/>
              <a:t>AOP</a:t>
            </a:r>
          </a:p>
          <a:p>
            <a:r>
              <a:rPr lang="pt-BR" dirty="0" smtClean="0"/>
              <a:t>Manifesto Ágil</a:t>
            </a:r>
          </a:p>
          <a:p>
            <a:r>
              <a:rPr lang="pt-BR" dirty="0" err="1" smtClean="0"/>
              <a:t>Scrum</a:t>
            </a:r>
            <a:endParaRPr lang="pt-BR" dirty="0" smtClean="0"/>
          </a:p>
          <a:p>
            <a:r>
              <a:rPr lang="pt-BR" dirty="0" smtClean="0"/>
              <a:t>XP</a:t>
            </a:r>
          </a:p>
          <a:p>
            <a:r>
              <a:rPr lang="pt-BR" dirty="0" smtClean="0"/>
              <a:t>Clean </a:t>
            </a:r>
            <a:r>
              <a:rPr lang="pt-BR" dirty="0" err="1" smtClean="0"/>
              <a:t>code</a:t>
            </a:r>
            <a:endParaRPr lang="pt-BR" dirty="0" smtClean="0"/>
          </a:p>
        </p:txBody>
      </p:sp>
    </p:spTree>
    <p:extLst>
      <p:ext uri="{BB962C8B-B14F-4D97-AF65-F5344CB8AC3E}">
        <p14:creationId xmlns:p14="http://schemas.microsoft.com/office/powerpoint/2010/main" val="72232063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pt-BR"/>
          </a:p>
        </p:txBody>
      </p:sp>
      <p:sp>
        <p:nvSpPr>
          <p:cNvPr id="3" name="Espaço Reservado para Conteúdo 2"/>
          <p:cNvSpPr>
            <a:spLocks noGrp="1"/>
          </p:cNvSpPr>
          <p:nvPr>
            <p:ph idx="1"/>
          </p:nvPr>
        </p:nvSpPr>
        <p:spPr/>
        <p:txBody>
          <a:bodyPr/>
          <a:lstStyle/>
          <a:p>
            <a:endParaRPr lang="pt-BR"/>
          </a:p>
        </p:txBody>
      </p:sp>
      <p:pic>
        <p:nvPicPr>
          <p:cNvPr id="2050" name="Picture 2" descr="Mastering java bytecode with ASM - GeeCON 201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5616" y="892645"/>
            <a:ext cx="6934200" cy="52006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034763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pt-BR"/>
          </a:p>
        </p:txBody>
      </p:sp>
      <p:pic>
        <p:nvPicPr>
          <p:cNvPr id="4" name="Imagem18"/>
          <p:cNvPicPr>
            <a:picLocks noGrp="1"/>
          </p:cNvPicPr>
          <p:nvPr>
            <p:ph idx="1"/>
          </p:nvPr>
        </p:nvPicPr>
        <p:blipFill>
          <a:blip r:embed="rId2">
            <a:lum/>
            <a:alphaModFix/>
          </a:blip>
          <a:srcRect/>
          <a:stretch>
            <a:fillRect/>
          </a:stretch>
        </p:blipFill>
        <p:spPr>
          <a:xfrm>
            <a:off x="1547664" y="710836"/>
            <a:ext cx="6185644" cy="5814508"/>
          </a:xfrm>
          <a:prstGeom prst="rect">
            <a:avLst/>
          </a:prstGeom>
        </p:spPr>
      </p:pic>
    </p:spTree>
    <p:extLst>
      <p:ext uri="{BB962C8B-B14F-4D97-AF65-F5344CB8AC3E}">
        <p14:creationId xmlns:p14="http://schemas.microsoft.com/office/powerpoint/2010/main" val="953676380"/>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Out </a:t>
            </a:r>
            <a:r>
              <a:rPr lang="pt-BR" dirty="0" err="1" smtClean="0"/>
              <a:t>of</a:t>
            </a:r>
            <a:r>
              <a:rPr lang="pt-BR" dirty="0" smtClean="0"/>
              <a:t> </a:t>
            </a:r>
            <a:r>
              <a:rPr lang="pt-BR" dirty="0" err="1" smtClean="0"/>
              <a:t>memory</a:t>
            </a:r>
            <a:r>
              <a:rPr lang="pt-BR" dirty="0" smtClean="0"/>
              <a:t> </a:t>
            </a:r>
            <a:r>
              <a:rPr lang="pt-BR" dirty="0" err="1" smtClean="0"/>
              <a:t>errors</a:t>
            </a:r>
            <a:endParaRPr lang="pt-BR" dirty="0"/>
          </a:p>
        </p:txBody>
      </p:sp>
      <p:sp>
        <p:nvSpPr>
          <p:cNvPr id="3" name="Espaço Reservado para Conteúdo 2"/>
          <p:cNvSpPr>
            <a:spLocks noGrp="1"/>
          </p:cNvSpPr>
          <p:nvPr>
            <p:ph idx="1"/>
          </p:nvPr>
        </p:nvSpPr>
        <p:spPr/>
        <p:txBody>
          <a:bodyPr>
            <a:normAutofit lnSpcReduction="10000"/>
          </a:bodyPr>
          <a:lstStyle/>
          <a:p>
            <a:r>
              <a:rPr lang="en-US" dirty="0"/>
              <a:t>No native memory is available for the JVM.</a:t>
            </a:r>
          </a:p>
          <a:p>
            <a:r>
              <a:rPr lang="en-US" dirty="0"/>
              <a:t>The </a:t>
            </a:r>
            <a:r>
              <a:rPr lang="en-US" dirty="0" err="1"/>
              <a:t>permgen</a:t>
            </a:r>
            <a:r>
              <a:rPr lang="en-US" dirty="0"/>
              <a:t> (in Java 7 and earlier) or </a:t>
            </a:r>
            <a:r>
              <a:rPr lang="en-US" dirty="0" err="1"/>
              <a:t>metaspace</a:t>
            </a:r>
            <a:r>
              <a:rPr lang="en-US" dirty="0"/>
              <a:t> (in Java 8) is out of memory.</a:t>
            </a:r>
          </a:p>
          <a:p>
            <a:r>
              <a:rPr lang="en-US" dirty="0"/>
              <a:t>The Java heap itself is out of memory: the application has too many live objects for</a:t>
            </a:r>
          </a:p>
          <a:p>
            <a:pPr marL="68580" indent="0">
              <a:buNone/>
            </a:pPr>
            <a:r>
              <a:rPr lang="en-US" dirty="0" smtClean="0"/>
              <a:t>   the </a:t>
            </a:r>
            <a:r>
              <a:rPr lang="en-US" dirty="0"/>
              <a:t>given heap size.</a:t>
            </a:r>
          </a:p>
          <a:p>
            <a:r>
              <a:rPr lang="en-US" dirty="0"/>
              <a:t>The JVM is spending too much time performing GC.</a:t>
            </a:r>
            <a:endParaRPr lang="pt-BR" dirty="0"/>
          </a:p>
        </p:txBody>
      </p:sp>
    </p:spTree>
    <p:extLst>
      <p:ext uri="{BB962C8B-B14F-4D97-AF65-F5344CB8AC3E}">
        <p14:creationId xmlns:p14="http://schemas.microsoft.com/office/powerpoint/2010/main" val="224046173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smtClean="0"/>
              <a:t>Flags</a:t>
            </a:r>
            <a:r>
              <a:rPr lang="pt-BR" dirty="0" smtClean="0"/>
              <a:t> </a:t>
            </a:r>
            <a:r>
              <a:rPr lang="pt-BR" dirty="0" err="1" smtClean="0"/>
              <a:t>that</a:t>
            </a:r>
            <a:r>
              <a:rPr lang="pt-BR" dirty="0" smtClean="0"/>
              <a:t> </a:t>
            </a:r>
            <a:r>
              <a:rPr lang="pt-BR" dirty="0" err="1" smtClean="0"/>
              <a:t>can</a:t>
            </a:r>
            <a:r>
              <a:rPr lang="pt-BR" dirty="0" smtClean="0"/>
              <a:t> help</a:t>
            </a:r>
            <a:endParaRPr lang="pt-BR" dirty="0"/>
          </a:p>
        </p:txBody>
      </p:sp>
      <p:sp>
        <p:nvSpPr>
          <p:cNvPr id="3" name="Espaço Reservado para Conteúdo 2"/>
          <p:cNvSpPr>
            <a:spLocks noGrp="1"/>
          </p:cNvSpPr>
          <p:nvPr>
            <p:ph idx="1"/>
          </p:nvPr>
        </p:nvSpPr>
        <p:spPr/>
        <p:txBody>
          <a:bodyPr/>
          <a:lstStyle/>
          <a:p>
            <a:r>
              <a:rPr lang="pt-BR" dirty="0"/>
              <a:t>-XX:+</a:t>
            </a:r>
            <a:r>
              <a:rPr lang="pt-BR" dirty="0" err="1"/>
              <a:t>HeapDumpOnOutOfMemoryError</a:t>
            </a:r>
            <a:endParaRPr lang="pt-BR" dirty="0"/>
          </a:p>
          <a:p>
            <a:r>
              <a:rPr lang="pt-BR" dirty="0"/>
              <a:t>-</a:t>
            </a:r>
            <a:r>
              <a:rPr lang="pt-BR" dirty="0" err="1"/>
              <a:t>XX:HeapDumpPath</a:t>
            </a:r>
            <a:r>
              <a:rPr lang="pt-BR" dirty="0"/>
              <a:t>=&lt;path&gt;</a:t>
            </a:r>
          </a:p>
          <a:p>
            <a:r>
              <a:rPr lang="pt-BR" dirty="0"/>
              <a:t>-XX:+</a:t>
            </a:r>
            <a:r>
              <a:rPr lang="pt-BR" dirty="0" err="1"/>
              <a:t>HeapDumpAfterFullGC</a:t>
            </a:r>
            <a:endParaRPr lang="pt-BR" dirty="0"/>
          </a:p>
          <a:p>
            <a:r>
              <a:rPr lang="pt-BR" dirty="0"/>
              <a:t>-XX:+</a:t>
            </a:r>
            <a:r>
              <a:rPr lang="pt-BR" dirty="0" err="1" smtClean="0"/>
              <a:t>HeapDumpBeforeFullGC</a:t>
            </a:r>
            <a:endParaRPr lang="pt-BR" dirty="0" smtClean="0"/>
          </a:p>
          <a:p>
            <a:r>
              <a:rPr lang="pt-BR" dirty="0"/>
              <a:t>-</a:t>
            </a:r>
            <a:r>
              <a:rPr lang="pt-BR" dirty="0" err="1" smtClean="0"/>
              <a:t>XX:GCTimeLimit</a:t>
            </a:r>
            <a:r>
              <a:rPr lang="pt-BR" dirty="0" smtClean="0"/>
              <a:t>=</a:t>
            </a:r>
            <a:r>
              <a:rPr lang="pt-BR" i="1" dirty="0" smtClean="0"/>
              <a:t>N (default 98%)</a:t>
            </a:r>
            <a:endParaRPr lang="pt-BR" dirty="0" smtClean="0"/>
          </a:p>
          <a:p>
            <a:r>
              <a:rPr lang="pt-BR" dirty="0" smtClean="0"/>
              <a:t>-</a:t>
            </a:r>
            <a:r>
              <a:rPr lang="pt-BR" dirty="0" err="1" smtClean="0"/>
              <a:t>XX:GCHeapFreeLimit</a:t>
            </a:r>
            <a:r>
              <a:rPr lang="pt-BR" dirty="0" smtClean="0"/>
              <a:t>=N (default </a:t>
            </a:r>
            <a:r>
              <a:rPr lang="pt-BR" dirty="0" err="1" smtClean="0"/>
              <a:t>is</a:t>
            </a:r>
            <a:r>
              <a:rPr lang="pt-BR" dirty="0" smtClean="0"/>
              <a:t> 2%)</a:t>
            </a:r>
          </a:p>
          <a:p>
            <a:r>
              <a:rPr lang="pt-BR" dirty="0"/>
              <a:t>-XX:+</a:t>
            </a:r>
            <a:r>
              <a:rPr lang="pt-BR" dirty="0" err="1" smtClean="0"/>
              <a:t>UseGCOverheadLimit</a:t>
            </a:r>
            <a:r>
              <a:rPr lang="pt-BR" dirty="0" smtClean="0"/>
              <a:t> (default </a:t>
            </a:r>
            <a:r>
              <a:rPr lang="pt-BR" dirty="0" err="1" smtClean="0"/>
              <a:t>is</a:t>
            </a:r>
            <a:r>
              <a:rPr lang="pt-BR" dirty="0" smtClean="0"/>
              <a:t> </a:t>
            </a:r>
            <a:r>
              <a:rPr lang="pt-BR" dirty="0" err="1" smtClean="0"/>
              <a:t>true</a:t>
            </a:r>
            <a:r>
              <a:rPr lang="pt-BR" dirty="0" smtClean="0"/>
              <a:t>)</a:t>
            </a:r>
          </a:p>
          <a:p>
            <a:endParaRPr lang="pt-BR" dirty="0"/>
          </a:p>
        </p:txBody>
      </p:sp>
    </p:spTree>
    <p:extLst>
      <p:ext uri="{BB962C8B-B14F-4D97-AF65-F5344CB8AC3E}">
        <p14:creationId xmlns:p14="http://schemas.microsoft.com/office/powerpoint/2010/main" val="105476611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ctrTitle"/>
          </p:nvPr>
        </p:nvSpPr>
        <p:spPr/>
        <p:txBody>
          <a:bodyPr/>
          <a:lstStyle/>
          <a:p>
            <a:r>
              <a:rPr lang="pt-BR" dirty="0" err="1" smtClean="0"/>
              <a:t>Garbage</a:t>
            </a:r>
            <a:r>
              <a:rPr lang="pt-BR" dirty="0" smtClean="0"/>
              <a:t> </a:t>
            </a:r>
            <a:r>
              <a:rPr lang="pt-BR" dirty="0" err="1" smtClean="0"/>
              <a:t>Collector</a:t>
            </a:r>
            <a:endParaRPr lang="pt-BR" dirty="0"/>
          </a:p>
        </p:txBody>
      </p:sp>
      <p:sp>
        <p:nvSpPr>
          <p:cNvPr id="5" name="Subtítulo 4"/>
          <p:cNvSpPr>
            <a:spLocks noGrp="1"/>
          </p:cNvSpPr>
          <p:nvPr>
            <p:ph type="subTitle" idx="1"/>
          </p:nvPr>
        </p:nvSpPr>
        <p:spPr/>
        <p:txBody>
          <a:bodyPr/>
          <a:lstStyle/>
          <a:p>
            <a:endParaRPr lang="pt-BR"/>
          </a:p>
        </p:txBody>
      </p:sp>
    </p:spTree>
    <p:extLst>
      <p:ext uri="{BB962C8B-B14F-4D97-AF65-F5344CB8AC3E}">
        <p14:creationId xmlns:p14="http://schemas.microsoft.com/office/powerpoint/2010/main" val="2350996426"/>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Garbage Collector</a:t>
            </a:r>
            <a:endParaRPr lang="pt-BR" dirty="0"/>
          </a:p>
        </p:txBody>
      </p:sp>
      <p:sp>
        <p:nvSpPr>
          <p:cNvPr id="3" name="Content Placeholder 2"/>
          <p:cNvSpPr>
            <a:spLocks noGrp="1"/>
          </p:cNvSpPr>
          <p:nvPr>
            <p:ph idx="1"/>
          </p:nvPr>
        </p:nvSpPr>
        <p:spPr/>
        <p:txBody>
          <a:bodyPr/>
          <a:lstStyle/>
          <a:p>
            <a:endParaRPr lang="pt-BR"/>
          </a:p>
        </p:txBody>
      </p:sp>
      <p:pic>
        <p:nvPicPr>
          <p:cNvPr id="4" name="Picture 3"/>
          <p:cNvPicPr>
            <a:picLocks noChangeAspect="1"/>
          </p:cNvPicPr>
          <p:nvPr/>
        </p:nvPicPr>
        <p:blipFill>
          <a:blip r:embed="rId2"/>
          <a:stretch>
            <a:fillRect/>
          </a:stretch>
        </p:blipFill>
        <p:spPr>
          <a:xfrm>
            <a:off x="1342916" y="2170664"/>
            <a:ext cx="6181412" cy="4046016"/>
          </a:xfrm>
          <a:prstGeom prst="rect">
            <a:avLst/>
          </a:prstGeom>
        </p:spPr>
      </p:pic>
    </p:spTree>
    <p:extLst>
      <p:ext uri="{BB962C8B-B14F-4D97-AF65-F5344CB8AC3E}">
        <p14:creationId xmlns:p14="http://schemas.microsoft.com/office/powerpoint/2010/main" val="2041411386"/>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pt-BR"/>
          </a:p>
        </p:txBody>
      </p:sp>
      <p:sp>
        <p:nvSpPr>
          <p:cNvPr id="3" name="Espaço Reservado para Conteúdo 2"/>
          <p:cNvSpPr>
            <a:spLocks noGrp="1"/>
          </p:cNvSpPr>
          <p:nvPr>
            <p:ph idx="1"/>
          </p:nvPr>
        </p:nvSpPr>
        <p:spPr/>
        <p:txBody>
          <a:bodyPr/>
          <a:lstStyle/>
          <a:p>
            <a:endParaRPr lang="pt-B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1600" y="1484784"/>
            <a:ext cx="7005638" cy="43185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82707335"/>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smtClean="0"/>
              <a:t>Kinds</a:t>
            </a:r>
            <a:r>
              <a:rPr lang="pt-BR" dirty="0" smtClean="0"/>
              <a:t> </a:t>
            </a:r>
            <a:r>
              <a:rPr lang="pt-BR" dirty="0" err="1" smtClean="0"/>
              <a:t>of</a:t>
            </a:r>
            <a:r>
              <a:rPr lang="pt-BR" dirty="0" smtClean="0"/>
              <a:t> GC</a:t>
            </a:r>
            <a:endParaRPr lang="pt-BR" dirty="0"/>
          </a:p>
        </p:txBody>
      </p:sp>
      <p:sp>
        <p:nvSpPr>
          <p:cNvPr id="3" name="Espaço Reservado para Conteúdo 2"/>
          <p:cNvSpPr>
            <a:spLocks noGrp="1"/>
          </p:cNvSpPr>
          <p:nvPr>
            <p:ph idx="1"/>
          </p:nvPr>
        </p:nvSpPr>
        <p:spPr/>
        <p:txBody>
          <a:bodyPr>
            <a:normAutofit/>
          </a:bodyPr>
          <a:lstStyle/>
          <a:p>
            <a:r>
              <a:rPr lang="pt-BR" sz="3200" dirty="0"/>
              <a:t>-XX:+</a:t>
            </a:r>
            <a:r>
              <a:rPr lang="pt-BR" sz="3200" dirty="0" err="1" smtClean="0"/>
              <a:t>UseSerialGC</a:t>
            </a:r>
            <a:endParaRPr lang="pt-BR" sz="3200" dirty="0"/>
          </a:p>
          <a:p>
            <a:r>
              <a:rPr lang="pt-BR" sz="3200" dirty="0"/>
              <a:t>-XX:+</a:t>
            </a:r>
            <a:r>
              <a:rPr lang="pt-BR" sz="3200" dirty="0" err="1" smtClean="0"/>
              <a:t>UseParallelGC</a:t>
            </a:r>
            <a:endParaRPr lang="pt-BR" sz="3200" dirty="0"/>
          </a:p>
          <a:p>
            <a:r>
              <a:rPr lang="pt-BR" sz="3200" dirty="0"/>
              <a:t>-XX:+</a:t>
            </a:r>
            <a:r>
              <a:rPr lang="pt-BR" sz="3200" dirty="0" err="1"/>
              <a:t>UseConcMarkSweepGC</a:t>
            </a:r>
            <a:endParaRPr lang="pt-BR" sz="3200" dirty="0"/>
          </a:p>
          <a:p>
            <a:r>
              <a:rPr lang="pt-BR" sz="3200" dirty="0"/>
              <a:t>-XX:+UseG1GC</a:t>
            </a:r>
          </a:p>
          <a:p>
            <a:endParaRPr lang="pt-BR" sz="3200" dirty="0"/>
          </a:p>
        </p:txBody>
      </p:sp>
    </p:spTree>
    <p:extLst>
      <p:ext uri="{BB962C8B-B14F-4D97-AF65-F5344CB8AC3E}">
        <p14:creationId xmlns:p14="http://schemas.microsoft.com/office/powerpoint/2010/main" val="3043276474"/>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pt-BR"/>
          </a:p>
        </p:txBody>
      </p:sp>
      <p:sp>
        <p:nvSpPr>
          <p:cNvPr id="3" name="Espaço Reservado para Conteúdo 2"/>
          <p:cNvSpPr>
            <a:spLocks noGrp="1"/>
          </p:cNvSpPr>
          <p:nvPr>
            <p:ph idx="1"/>
          </p:nvPr>
        </p:nvSpPr>
        <p:spPr/>
        <p:txBody>
          <a:bodyPr/>
          <a:lstStyle/>
          <a:p>
            <a:endParaRPr lang="pt-B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3607" y="1052736"/>
            <a:ext cx="6997751" cy="49685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56140171"/>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pt-BR"/>
          </a:p>
        </p:txBody>
      </p:sp>
      <p:sp>
        <p:nvSpPr>
          <p:cNvPr id="3" name="Espaço Reservado para Conteúdo 2"/>
          <p:cNvSpPr>
            <a:spLocks noGrp="1"/>
          </p:cNvSpPr>
          <p:nvPr>
            <p:ph idx="1"/>
          </p:nvPr>
        </p:nvSpPr>
        <p:spPr/>
        <p:txBody>
          <a:bodyPr/>
          <a:lstStyle/>
          <a:p>
            <a:endParaRPr lang="pt-BR"/>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4755" y="1052736"/>
            <a:ext cx="7719373" cy="49007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4025481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ctrTitle"/>
          </p:nvPr>
        </p:nvSpPr>
        <p:spPr/>
        <p:txBody>
          <a:bodyPr/>
          <a:lstStyle/>
          <a:p>
            <a:r>
              <a:rPr lang="pt-BR" dirty="0" smtClean="0"/>
              <a:t>The Java Technology</a:t>
            </a:r>
            <a:endParaRPr lang="pt-BR" dirty="0"/>
          </a:p>
        </p:txBody>
      </p:sp>
      <p:sp>
        <p:nvSpPr>
          <p:cNvPr id="5" name="Subtítulo 4"/>
          <p:cNvSpPr>
            <a:spLocks noGrp="1"/>
          </p:cNvSpPr>
          <p:nvPr>
            <p:ph type="subTitle" idx="1"/>
          </p:nvPr>
        </p:nvSpPr>
        <p:spPr/>
        <p:txBody>
          <a:bodyPr/>
          <a:lstStyle/>
          <a:p>
            <a:endParaRPr lang="pt-BR"/>
          </a:p>
        </p:txBody>
      </p:sp>
    </p:spTree>
    <p:extLst>
      <p:ext uri="{BB962C8B-B14F-4D97-AF65-F5344CB8AC3E}">
        <p14:creationId xmlns:p14="http://schemas.microsoft.com/office/powerpoint/2010/main" val="134932732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G1</a:t>
            </a:r>
            <a:endParaRPr lang="pt-BR" dirty="0"/>
          </a:p>
        </p:txBody>
      </p:sp>
      <p:sp>
        <p:nvSpPr>
          <p:cNvPr id="3" name="Espaço Reservado para Conteúdo 2"/>
          <p:cNvSpPr>
            <a:spLocks noGrp="1"/>
          </p:cNvSpPr>
          <p:nvPr>
            <p:ph idx="1"/>
          </p:nvPr>
        </p:nvSpPr>
        <p:spPr/>
        <p:txBody>
          <a:bodyPr/>
          <a:lstStyle/>
          <a:p>
            <a:endParaRPr lang="pt-BR"/>
          </a:p>
        </p:txBody>
      </p:sp>
      <p:pic>
        <p:nvPicPr>
          <p:cNvPr id="2050" name="Picture 2" descr="http://cdn.infoq.com/statics_s1_20150514-0128/resource/articles/Java_Garbage_Collection_Distilled/pt/resources/Figure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73399" y="2786608"/>
            <a:ext cx="4314825" cy="2514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3017408"/>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pt-BR" dirty="0" smtClean="0"/>
              <a:t>Java threads, </a:t>
            </a:r>
            <a:r>
              <a:rPr lang="pt-BR" dirty="0" err="1" smtClean="0"/>
              <a:t>jni</a:t>
            </a:r>
            <a:r>
              <a:rPr lang="pt-BR" dirty="0"/>
              <a:t> </a:t>
            </a:r>
            <a:r>
              <a:rPr lang="pt-BR" dirty="0" err="1" smtClean="0"/>
              <a:t>references</a:t>
            </a:r>
            <a:r>
              <a:rPr lang="pt-BR" dirty="0" smtClean="0"/>
              <a:t>, </a:t>
            </a:r>
            <a:r>
              <a:rPr lang="pt-BR" dirty="0" err="1" smtClean="0"/>
              <a:t>static</a:t>
            </a:r>
            <a:r>
              <a:rPr lang="pt-BR" dirty="0" smtClean="0"/>
              <a:t> </a:t>
            </a:r>
            <a:r>
              <a:rPr lang="pt-BR" dirty="0" err="1" smtClean="0"/>
              <a:t>and</a:t>
            </a:r>
            <a:r>
              <a:rPr lang="pt-BR" dirty="0" smtClean="0"/>
              <a:t> local </a:t>
            </a:r>
            <a:r>
              <a:rPr lang="pt-BR" dirty="0" err="1" smtClean="0"/>
              <a:t>variables</a:t>
            </a:r>
            <a:endParaRPr lang="pt-BR" dirty="0"/>
          </a:p>
        </p:txBody>
      </p:sp>
      <p:sp>
        <p:nvSpPr>
          <p:cNvPr id="3" name="Content Placeholder 2"/>
          <p:cNvSpPr>
            <a:spLocks noGrp="1"/>
          </p:cNvSpPr>
          <p:nvPr>
            <p:ph idx="1"/>
          </p:nvPr>
        </p:nvSpPr>
        <p:spPr/>
        <p:txBody>
          <a:bodyPr/>
          <a:lstStyle/>
          <a:p>
            <a:endParaRPr lang="pt-BR"/>
          </a:p>
        </p:txBody>
      </p:sp>
      <p:pic>
        <p:nvPicPr>
          <p:cNvPr id="4" name="Picture 3"/>
          <p:cNvPicPr>
            <a:picLocks noChangeAspect="1"/>
          </p:cNvPicPr>
          <p:nvPr/>
        </p:nvPicPr>
        <p:blipFill>
          <a:blip r:embed="rId2"/>
          <a:stretch>
            <a:fillRect/>
          </a:stretch>
        </p:blipFill>
        <p:spPr>
          <a:xfrm>
            <a:off x="2026768" y="2323652"/>
            <a:ext cx="5760640" cy="3928280"/>
          </a:xfrm>
          <a:prstGeom prst="rect">
            <a:avLst/>
          </a:prstGeom>
        </p:spPr>
      </p:pic>
    </p:spTree>
    <p:extLst>
      <p:ext uri="{BB962C8B-B14F-4D97-AF65-F5344CB8AC3E}">
        <p14:creationId xmlns:p14="http://schemas.microsoft.com/office/powerpoint/2010/main" val="502591086"/>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endParaRPr lang="pt-BR" dirty="0"/>
          </a:p>
        </p:txBody>
      </p:sp>
      <p:sp>
        <p:nvSpPr>
          <p:cNvPr id="3" name="Content Placeholder 2"/>
          <p:cNvSpPr>
            <a:spLocks noGrp="1"/>
          </p:cNvSpPr>
          <p:nvPr>
            <p:ph idx="1"/>
          </p:nvPr>
        </p:nvSpPr>
        <p:spPr/>
        <p:txBody>
          <a:bodyPr/>
          <a:lstStyle/>
          <a:p>
            <a:endParaRPr lang="pt-BR"/>
          </a:p>
        </p:txBody>
      </p:sp>
      <p:pic>
        <p:nvPicPr>
          <p:cNvPr id="4" name="Picture 3"/>
          <p:cNvPicPr>
            <a:picLocks noChangeAspect="1"/>
          </p:cNvPicPr>
          <p:nvPr/>
        </p:nvPicPr>
        <p:blipFill>
          <a:blip r:embed="rId2"/>
          <a:stretch>
            <a:fillRect/>
          </a:stretch>
        </p:blipFill>
        <p:spPr>
          <a:xfrm>
            <a:off x="3131840" y="1014480"/>
            <a:ext cx="2841835" cy="5150824"/>
          </a:xfrm>
          <a:prstGeom prst="rect">
            <a:avLst/>
          </a:prstGeom>
        </p:spPr>
      </p:pic>
    </p:spTree>
    <p:extLst>
      <p:ext uri="{BB962C8B-B14F-4D97-AF65-F5344CB8AC3E}">
        <p14:creationId xmlns:p14="http://schemas.microsoft.com/office/powerpoint/2010/main" val="1805213528"/>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pt-BR" dirty="0" err="1" smtClean="0"/>
              <a:t>Size</a:t>
            </a:r>
            <a:r>
              <a:rPr lang="pt-BR" dirty="0" smtClean="0"/>
              <a:t> </a:t>
            </a:r>
            <a:r>
              <a:rPr lang="pt-BR" dirty="0" err="1" smtClean="0"/>
              <a:t>of</a:t>
            </a:r>
            <a:r>
              <a:rPr lang="pt-BR" dirty="0" smtClean="0"/>
              <a:t> Java </a:t>
            </a:r>
            <a:r>
              <a:rPr lang="pt-BR" dirty="0" err="1" smtClean="0"/>
              <a:t>instances</a:t>
            </a:r>
            <a:r>
              <a:rPr lang="pt-BR" dirty="0" smtClean="0"/>
              <a:t> </a:t>
            </a:r>
            <a:r>
              <a:rPr lang="pt-BR" dirty="0" err="1" smtClean="0"/>
              <a:t>variables</a:t>
            </a:r>
            <a:endParaRPr lang="pt-BR" dirty="0"/>
          </a:p>
        </p:txBody>
      </p:sp>
      <p:sp>
        <p:nvSpPr>
          <p:cNvPr id="3" name="Espaço Reservado para Conteúdo 2"/>
          <p:cNvSpPr>
            <a:spLocks noGrp="1"/>
          </p:cNvSpPr>
          <p:nvPr>
            <p:ph idx="1"/>
          </p:nvPr>
        </p:nvSpPr>
        <p:spPr/>
        <p:txBody>
          <a:bodyPr>
            <a:normAutofit fontScale="92500" lnSpcReduction="20000"/>
          </a:bodyPr>
          <a:lstStyle/>
          <a:p>
            <a:r>
              <a:rPr lang="en-US" dirty="0" smtClean="0"/>
              <a:t>byte </a:t>
            </a:r>
            <a:r>
              <a:rPr lang="en-US" dirty="0"/>
              <a:t>1</a:t>
            </a:r>
          </a:p>
          <a:p>
            <a:r>
              <a:rPr lang="en-US" dirty="0"/>
              <a:t>char 2</a:t>
            </a:r>
          </a:p>
          <a:p>
            <a:r>
              <a:rPr lang="en-US" dirty="0"/>
              <a:t>short 2</a:t>
            </a:r>
          </a:p>
          <a:p>
            <a:r>
              <a:rPr lang="en-US" dirty="0" err="1"/>
              <a:t>int</a:t>
            </a:r>
            <a:r>
              <a:rPr lang="en-US" dirty="0"/>
              <a:t> 4</a:t>
            </a:r>
          </a:p>
          <a:p>
            <a:r>
              <a:rPr lang="en-US" dirty="0"/>
              <a:t>float 4</a:t>
            </a:r>
          </a:p>
          <a:p>
            <a:r>
              <a:rPr lang="en-US" dirty="0"/>
              <a:t>long 8</a:t>
            </a:r>
          </a:p>
          <a:p>
            <a:r>
              <a:rPr lang="en-US" dirty="0"/>
              <a:t>double 8</a:t>
            </a:r>
          </a:p>
          <a:p>
            <a:r>
              <a:rPr lang="en-US" dirty="0"/>
              <a:t>reference 4 on 32-bit JVMs and 64-bit JVMs with heaps of less than 32 </a:t>
            </a:r>
            <a:r>
              <a:rPr lang="en-US" dirty="0" smtClean="0"/>
              <a:t>GB;</a:t>
            </a:r>
            <a:endParaRPr lang="en-US" dirty="0"/>
          </a:p>
          <a:p>
            <a:pPr marL="68580" indent="0">
              <a:buNone/>
            </a:pPr>
            <a:r>
              <a:rPr lang="en-US" dirty="0" smtClean="0"/>
              <a:t>    8 </a:t>
            </a:r>
            <a:r>
              <a:rPr lang="en-US" dirty="0"/>
              <a:t>on 64-bit JVMs with large </a:t>
            </a:r>
            <a:r>
              <a:rPr lang="en-US" dirty="0" smtClean="0"/>
              <a:t>heaps</a:t>
            </a:r>
            <a:endParaRPr lang="pt-BR" dirty="0"/>
          </a:p>
        </p:txBody>
      </p:sp>
    </p:spTree>
    <p:extLst>
      <p:ext uri="{BB962C8B-B14F-4D97-AF65-F5344CB8AC3E}">
        <p14:creationId xmlns:p14="http://schemas.microsoft.com/office/powerpoint/2010/main" val="238420521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pt-BR" dirty="0" err="1" smtClean="0"/>
              <a:t>How</a:t>
            </a:r>
            <a:r>
              <a:rPr lang="pt-BR" dirty="0" smtClean="0"/>
              <a:t> </a:t>
            </a:r>
            <a:r>
              <a:rPr lang="pt-BR" dirty="0" err="1" smtClean="0"/>
              <a:t>much</a:t>
            </a:r>
            <a:r>
              <a:rPr lang="pt-BR" dirty="0" smtClean="0"/>
              <a:t> </a:t>
            </a:r>
            <a:r>
              <a:rPr lang="pt-BR" dirty="0" err="1" smtClean="0"/>
              <a:t>memory</a:t>
            </a:r>
            <a:r>
              <a:rPr lang="pt-BR" dirty="0" smtClean="0"/>
              <a:t> </a:t>
            </a:r>
            <a:r>
              <a:rPr lang="pt-BR" dirty="0" err="1" smtClean="0"/>
              <a:t>hold</a:t>
            </a:r>
            <a:r>
              <a:rPr lang="pt-BR" dirty="0" smtClean="0"/>
              <a:t> a </a:t>
            </a:r>
            <a:r>
              <a:rPr lang="pt-BR" dirty="0" err="1" smtClean="0"/>
              <a:t>object</a:t>
            </a:r>
            <a:r>
              <a:rPr lang="pt-BR" dirty="0" smtClean="0"/>
              <a:t>?</a:t>
            </a:r>
            <a:endParaRPr lang="pt-BR" dirty="0"/>
          </a:p>
        </p:txBody>
      </p:sp>
      <p:sp>
        <p:nvSpPr>
          <p:cNvPr id="3" name="Espaço Reservado para Conteúdo 2"/>
          <p:cNvSpPr>
            <a:spLocks noGrp="1"/>
          </p:cNvSpPr>
          <p:nvPr>
            <p:ph idx="1"/>
          </p:nvPr>
        </p:nvSpPr>
        <p:spPr/>
        <p:txBody>
          <a:bodyPr/>
          <a:lstStyle/>
          <a:p>
            <a:r>
              <a:rPr lang="pt-BR" dirty="0" err="1" smtClean="0"/>
              <a:t>Shallow</a:t>
            </a:r>
            <a:r>
              <a:rPr lang="pt-BR" dirty="0" smtClean="0"/>
              <a:t> </a:t>
            </a:r>
            <a:r>
              <a:rPr lang="pt-BR" dirty="0" err="1" smtClean="0"/>
              <a:t>size</a:t>
            </a:r>
            <a:endParaRPr lang="pt-BR" dirty="0" smtClean="0"/>
          </a:p>
          <a:p>
            <a:r>
              <a:rPr lang="pt-BR" dirty="0" err="1" smtClean="0"/>
              <a:t>Deep</a:t>
            </a:r>
            <a:r>
              <a:rPr lang="pt-BR" dirty="0" smtClean="0"/>
              <a:t> </a:t>
            </a:r>
            <a:r>
              <a:rPr lang="pt-BR" dirty="0" err="1" smtClean="0"/>
              <a:t>size</a:t>
            </a:r>
            <a:endParaRPr lang="pt-BR" dirty="0" smtClean="0"/>
          </a:p>
          <a:p>
            <a:r>
              <a:rPr lang="pt-BR" dirty="0" err="1" smtClean="0"/>
              <a:t>Retained</a:t>
            </a:r>
            <a:r>
              <a:rPr lang="pt-BR" dirty="0" smtClean="0"/>
              <a:t> </a:t>
            </a:r>
            <a:r>
              <a:rPr lang="pt-BR" dirty="0" err="1" smtClean="0"/>
              <a:t>size</a:t>
            </a:r>
            <a:endParaRPr lang="pt-BR" dirty="0"/>
          </a:p>
        </p:txBody>
      </p:sp>
    </p:spTree>
    <p:extLst>
      <p:ext uri="{BB962C8B-B14F-4D97-AF65-F5344CB8AC3E}">
        <p14:creationId xmlns:p14="http://schemas.microsoft.com/office/powerpoint/2010/main" val="355858119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smtClean="0"/>
              <a:t>Compressed</a:t>
            </a:r>
            <a:r>
              <a:rPr lang="pt-BR" dirty="0" smtClean="0"/>
              <a:t> OOPS</a:t>
            </a:r>
            <a:endParaRPr lang="pt-BR" dirty="0"/>
          </a:p>
        </p:txBody>
      </p:sp>
      <p:sp>
        <p:nvSpPr>
          <p:cNvPr id="3" name="Espaço Reservado para Conteúdo 2"/>
          <p:cNvSpPr>
            <a:spLocks noGrp="1"/>
          </p:cNvSpPr>
          <p:nvPr>
            <p:ph idx="1"/>
          </p:nvPr>
        </p:nvSpPr>
        <p:spPr/>
        <p:txBody>
          <a:bodyPr/>
          <a:lstStyle/>
          <a:p>
            <a:r>
              <a:rPr lang="pt-BR" dirty="0" smtClean="0"/>
              <a:t>32 </a:t>
            </a:r>
            <a:r>
              <a:rPr lang="pt-BR" dirty="0" err="1" smtClean="0"/>
              <a:t>or</a:t>
            </a:r>
            <a:r>
              <a:rPr lang="pt-BR" dirty="0" smtClean="0"/>
              <a:t> 64 bits?</a:t>
            </a:r>
          </a:p>
          <a:p>
            <a:r>
              <a:rPr lang="pt-BR" dirty="0" smtClean="0"/>
              <a:t>32 bits for </a:t>
            </a:r>
            <a:r>
              <a:rPr lang="pt-BR" dirty="0" err="1" smtClean="0"/>
              <a:t>Heap</a:t>
            </a:r>
            <a:r>
              <a:rPr lang="pt-BR" dirty="0" smtClean="0"/>
              <a:t> </a:t>
            </a:r>
            <a:r>
              <a:rPr lang="pt-BR" dirty="0" err="1" smtClean="0"/>
              <a:t>at</a:t>
            </a:r>
            <a:r>
              <a:rPr lang="pt-BR" dirty="0" smtClean="0"/>
              <a:t> </a:t>
            </a:r>
            <a:r>
              <a:rPr lang="pt-BR" dirty="0" err="1" smtClean="0"/>
              <a:t>least</a:t>
            </a:r>
            <a:r>
              <a:rPr lang="pt-BR" dirty="0" smtClean="0"/>
              <a:t> 4GB (3.5 in </a:t>
            </a:r>
            <a:r>
              <a:rPr lang="pt-BR" dirty="0" err="1" smtClean="0"/>
              <a:t>pratice</a:t>
            </a:r>
            <a:r>
              <a:rPr lang="pt-BR" dirty="0" smtClean="0"/>
              <a:t>)</a:t>
            </a:r>
            <a:endParaRPr lang="pt-BR" dirty="0"/>
          </a:p>
        </p:txBody>
      </p:sp>
    </p:spTree>
    <p:extLst>
      <p:ext uri="{BB962C8B-B14F-4D97-AF65-F5344CB8AC3E}">
        <p14:creationId xmlns:p14="http://schemas.microsoft.com/office/powerpoint/2010/main" val="297519154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smtClean="0"/>
              <a:t>Memory</a:t>
            </a:r>
            <a:r>
              <a:rPr lang="pt-BR" dirty="0" smtClean="0"/>
              <a:t> </a:t>
            </a:r>
            <a:r>
              <a:rPr lang="pt-BR" dirty="0" err="1" smtClean="0"/>
              <a:t>leak</a:t>
            </a:r>
            <a:endParaRPr lang="pt-BR" dirty="0"/>
          </a:p>
        </p:txBody>
      </p:sp>
      <p:sp>
        <p:nvSpPr>
          <p:cNvPr id="3" name="Espaço Reservado para Conteúdo 2"/>
          <p:cNvSpPr>
            <a:spLocks noGrp="1"/>
          </p:cNvSpPr>
          <p:nvPr>
            <p:ph idx="1"/>
          </p:nvPr>
        </p:nvSpPr>
        <p:spPr/>
        <p:txBody>
          <a:bodyPr/>
          <a:lstStyle/>
          <a:p>
            <a:endParaRPr lang="pt-BR"/>
          </a:p>
        </p:txBody>
      </p:sp>
      <p:pic>
        <p:nvPicPr>
          <p:cNvPr id="3074" name="Picture 2" descr="When objects are no longer referenced directly or indirectly by a GC root, they will be removed. There are no classic memory leaks. Analysis cannot really identify memory leaks, it can only hint at suspicious object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17748" y="2348880"/>
            <a:ext cx="5190556" cy="34563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5484721"/>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smtClean="0"/>
              <a:t>Flags</a:t>
            </a:r>
            <a:endParaRPr lang="pt-BR" dirty="0"/>
          </a:p>
        </p:txBody>
      </p:sp>
      <p:sp>
        <p:nvSpPr>
          <p:cNvPr id="3" name="Espaço Reservado para Conteúdo 2"/>
          <p:cNvSpPr>
            <a:spLocks noGrp="1"/>
          </p:cNvSpPr>
          <p:nvPr>
            <p:ph idx="1"/>
          </p:nvPr>
        </p:nvSpPr>
        <p:spPr/>
        <p:txBody>
          <a:bodyPr>
            <a:normAutofit fontScale="85000" lnSpcReduction="20000"/>
          </a:bodyPr>
          <a:lstStyle/>
          <a:p>
            <a:r>
              <a:rPr lang="pt-BR" dirty="0" err="1" smtClean="0"/>
              <a:t>You</a:t>
            </a:r>
            <a:r>
              <a:rPr lang="pt-BR" dirty="0" smtClean="0"/>
              <a:t> </a:t>
            </a:r>
            <a:r>
              <a:rPr lang="pt-BR" dirty="0" err="1"/>
              <a:t>need</a:t>
            </a:r>
            <a:r>
              <a:rPr lang="pt-BR" dirty="0"/>
              <a:t> </a:t>
            </a:r>
            <a:r>
              <a:rPr lang="pt-BR" dirty="0" err="1"/>
              <a:t>at</a:t>
            </a:r>
            <a:r>
              <a:rPr lang="pt-BR" dirty="0"/>
              <a:t> </a:t>
            </a:r>
            <a:r>
              <a:rPr lang="pt-BR" dirty="0" err="1"/>
              <a:t>least</a:t>
            </a:r>
            <a:r>
              <a:rPr lang="pt-BR" dirty="0"/>
              <a:t>: </a:t>
            </a:r>
            <a:r>
              <a:rPr lang="pt-BR" dirty="0" smtClean="0"/>
              <a:t/>
            </a:r>
            <a:br>
              <a:rPr lang="pt-BR" dirty="0" smtClean="0"/>
            </a:br>
            <a:r>
              <a:rPr lang="pt-BR" dirty="0" smtClean="0"/>
              <a:t>– </a:t>
            </a:r>
            <a:r>
              <a:rPr lang="pt-BR" dirty="0"/>
              <a:t>-XX:+</a:t>
            </a:r>
            <a:r>
              <a:rPr lang="pt-BR" dirty="0" err="1"/>
              <a:t>PrintGCTimeStamps</a:t>
            </a:r>
            <a:r>
              <a:rPr lang="pt-BR" dirty="0"/>
              <a:t> </a:t>
            </a:r>
          </a:p>
          <a:p>
            <a:r>
              <a:rPr lang="en-US" dirty="0" smtClean="0"/>
              <a:t>Add </a:t>
            </a:r>
            <a:r>
              <a:rPr lang="en-US" dirty="0"/>
              <a:t>-XX:+</a:t>
            </a:r>
            <a:r>
              <a:rPr lang="en-US" dirty="0" err="1"/>
              <a:t>PrintGCDateStamps</a:t>
            </a:r>
            <a:r>
              <a:rPr lang="en-US" dirty="0"/>
              <a:t> if you must know the time </a:t>
            </a:r>
          </a:p>
          <a:p>
            <a:pPr marL="68580" indent="0">
              <a:buNone/>
            </a:pPr>
            <a:r>
              <a:rPr lang="pt-BR" dirty="0"/>
              <a:t> </a:t>
            </a:r>
            <a:r>
              <a:rPr lang="pt-BR" dirty="0" smtClean="0"/>
              <a:t>   – </a:t>
            </a:r>
            <a:r>
              <a:rPr lang="pt-BR" dirty="0"/>
              <a:t>-XX:+</a:t>
            </a:r>
            <a:r>
              <a:rPr lang="pt-BR" dirty="0" err="1"/>
              <a:t>PrintGCDetails</a:t>
            </a:r>
            <a:r>
              <a:rPr lang="pt-BR" dirty="0"/>
              <a:t> </a:t>
            </a:r>
          </a:p>
          <a:p>
            <a:r>
              <a:rPr lang="en-US" dirty="0" smtClean="0"/>
              <a:t>Preferred </a:t>
            </a:r>
            <a:r>
              <a:rPr lang="en-US" dirty="0"/>
              <a:t>over -</a:t>
            </a:r>
            <a:r>
              <a:rPr lang="en-US" dirty="0" err="1"/>
              <a:t>verbosegc</a:t>
            </a:r>
            <a:r>
              <a:rPr lang="en-US" dirty="0"/>
              <a:t> as it's more detailed </a:t>
            </a:r>
          </a:p>
          <a:p>
            <a:r>
              <a:rPr lang="pt-BR" dirty="0" err="1" smtClean="0"/>
              <a:t>Also</a:t>
            </a:r>
            <a:r>
              <a:rPr lang="pt-BR" dirty="0" smtClean="0"/>
              <a:t> </a:t>
            </a:r>
            <a:r>
              <a:rPr lang="pt-BR" dirty="0" err="1"/>
              <a:t>useful</a:t>
            </a:r>
            <a:r>
              <a:rPr lang="pt-BR" dirty="0"/>
              <a:t>: </a:t>
            </a:r>
            <a:r>
              <a:rPr lang="pt-BR" dirty="0" smtClean="0"/>
              <a:t/>
            </a:r>
            <a:br>
              <a:rPr lang="pt-BR" dirty="0" smtClean="0"/>
            </a:br>
            <a:r>
              <a:rPr lang="pt-BR" dirty="0" smtClean="0"/>
              <a:t>– </a:t>
            </a:r>
            <a:r>
              <a:rPr lang="pt-BR" dirty="0"/>
              <a:t>-</a:t>
            </a:r>
            <a:r>
              <a:rPr lang="pt-BR" dirty="0" err="1"/>
              <a:t>Xloggc</a:t>
            </a:r>
            <a:r>
              <a:rPr lang="pt-BR" dirty="0"/>
              <a:t>:&lt;file&gt; </a:t>
            </a:r>
          </a:p>
          <a:p>
            <a:r>
              <a:rPr lang="en-US" dirty="0"/>
              <a:t>– Rotate GC Log, After Java 1.6_34 (or 1.7_2): </a:t>
            </a:r>
          </a:p>
          <a:p>
            <a:r>
              <a:rPr lang="pt-BR" dirty="0"/>
              <a:t>-XX:+</a:t>
            </a:r>
            <a:r>
              <a:rPr lang="pt-BR" dirty="0" err="1"/>
              <a:t>UseGCLogFileRotation</a:t>
            </a:r>
            <a:r>
              <a:rPr lang="pt-BR" dirty="0"/>
              <a:t> </a:t>
            </a:r>
          </a:p>
          <a:p>
            <a:r>
              <a:rPr lang="pt-BR" dirty="0"/>
              <a:t>-</a:t>
            </a:r>
            <a:r>
              <a:rPr lang="pt-BR" dirty="0" err="1"/>
              <a:t>XX:NumberOfGCLogFiles</a:t>
            </a:r>
            <a:r>
              <a:rPr lang="pt-BR" dirty="0"/>
              <a:t>=5 </a:t>
            </a:r>
          </a:p>
          <a:p>
            <a:r>
              <a:rPr lang="pt-BR" dirty="0"/>
              <a:t>-</a:t>
            </a:r>
            <a:r>
              <a:rPr lang="pt-BR" dirty="0" err="1"/>
              <a:t>XX:GCLogFileSize</a:t>
            </a:r>
            <a:r>
              <a:rPr lang="pt-BR" dirty="0"/>
              <a:t>=10M </a:t>
            </a:r>
          </a:p>
        </p:txBody>
      </p:sp>
    </p:spTree>
    <p:extLst>
      <p:ext uri="{BB962C8B-B14F-4D97-AF65-F5344CB8AC3E}">
        <p14:creationId xmlns:p14="http://schemas.microsoft.com/office/powerpoint/2010/main" val="370731226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ctrTitle"/>
          </p:nvPr>
        </p:nvSpPr>
        <p:spPr/>
        <p:txBody>
          <a:bodyPr/>
          <a:lstStyle/>
          <a:p>
            <a:r>
              <a:rPr lang="pt-BR" dirty="0" err="1"/>
              <a:t>C</a:t>
            </a:r>
            <a:r>
              <a:rPr lang="pt-BR" dirty="0" err="1" smtClean="0"/>
              <a:t>lassloader</a:t>
            </a:r>
            <a:endParaRPr lang="pt-BR" dirty="0"/>
          </a:p>
        </p:txBody>
      </p:sp>
      <p:sp>
        <p:nvSpPr>
          <p:cNvPr id="5" name="Subtítulo 4"/>
          <p:cNvSpPr>
            <a:spLocks noGrp="1"/>
          </p:cNvSpPr>
          <p:nvPr>
            <p:ph type="subTitle" idx="1"/>
          </p:nvPr>
        </p:nvSpPr>
        <p:spPr/>
        <p:txBody>
          <a:bodyPr/>
          <a:lstStyle/>
          <a:p>
            <a:endParaRPr lang="pt-BR"/>
          </a:p>
        </p:txBody>
      </p:sp>
    </p:spTree>
    <p:extLst>
      <p:ext uri="{BB962C8B-B14F-4D97-AF65-F5344CB8AC3E}">
        <p14:creationId xmlns:p14="http://schemas.microsoft.com/office/powerpoint/2010/main" val="233547622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pt-BR" dirty="0" err="1" smtClean="0"/>
              <a:t>Learn</a:t>
            </a:r>
            <a:r>
              <a:rPr lang="pt-BR" dirty="0" smtClean="0"/>
              <a:t> </a:t>
            </a:r>
            <a:r>
              <a:rPr lang="pt-BR" dirty="0" err="1" smtClean="0"/>
              <a:t>about</a:t>
            </a:r>
            <a:r>
              <a:rPr lang="pt-BR" dirty="0" smtClean="0"/>
              <a:t> </a:t>
            </a:r>
            <a:r>
              <a:rPr lang="pt-BR" dirty="0" err="1" smtClean="0"/>
              <a:t>OutOfMemory</a:t>
            </a:r>
            <a:r>
              <a:rPr lang="pt-BR" dirty="0" smtClean="0"/>
              <a:t> </a:t>
            </a:r>
            <a:r>
              <a:rPr lang="pt-BR" dirty="0" err="1" smtClean="0"/>
              <a:t>and</a:t>
            </a:r>
            <a:r>
              <a:rPr lang="pt-BR" dirty="0" smtClean="0"/>
              <a:t> </a:t>
            </a:r>
            <a:r>
              <a:rPr lang="pt-BR" dirty="0" err="1" smtClean="0"/>
              <a:t>Classloader</a:t>
            </a:r>
            <a:endParaRPr lang="pt-BR" dirty="0"/>
          </a:p>
        </p:txBody>
      </p:sp>
      <p:sp>
        <p:nvSpPr>
          <p:cNvPr id="3" name="Espaço Reservado para Conteúdo 2"/>
          <p:cNvSpPr>
            <a:spLocks noGrp="1"/>
          </p:cNvSpPr>
          <p:nvPr>
            <p:ph idx="1"/>
          </p:nvPr>
        </p:nvSpPr>
        <p:spPr/>
        <p:txBody>
          <a:bodyPr/>
          <a:lstStyle/>
          <a:p>
            <a:endParaRPr lang="pt-BR"/>
          </a:p>
        </p:txBody>
      </p:sp>
      <p:pic>
        <p:nvPicPr>
          <p:cNvPr id="1026" name="Picture 2" descr="reloading-objec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81522" y="2492896"/>
            <a:ext cx="5238750" cy="31908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77674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smtClean="0"/>
              <a:t>What</a:t>
            </a:r>
            <a:r>
              <a:rPr lang="pt-BR" dirty="0" smtClean="0"/>
              <a:t> </a:t>
            </a:r>
            <a:r>
              <a:rPr lang="pt-BR" dirty="0" err="1" smtClean="0"/>
              <a:t>is</a:t>
            </a:r>
            <a:r>
              <a:rPr lang="pt-BR" dirty="0" smtClean="0"/>
              <a:t>?</a:t>
            </a:r>
            <a:endParaRPr lang="pt-BR" dirty="0"/>
          </a:p>
        </p:txBody>
      </p:sp>
      <p:sp>
        <p:nvSpPr>
          <p:cNvPr id="3" name="Espaço Reservado para Conteúdo 2"/>
          <p:cNvSpPr>
            <a:spLocks noGrp="1"/>
          </p:cNvSpPr>
          <p:nvPr>
            <p:ph idx="1"/>
          </p:nvPr>
        </p:nvSpPr>
        <p:spPr/>
        <p:txBody>
          <a:bodyPr/>
          <a:lstStyle/>
          <a:p>
            <a:r>
              <a:rPr lang="pt-BR" dirty="0" err="1" smtClean="0"/>
              <a:t>Language</a:t>
            </a:r>
            <a:endParaRPr lang="pt-BR" dirty="0" smtClean="0"/>
          </a:p>
          <a:p>
            <a:r>
              <a:rPr lang="pt-BR" dirty="0" err="1" smtClean="0"/>
              <a:t>Plataform</a:t>
            </a:r>
            <a:endParaRPr lang="pt-BR" dirty="0" smtClean="0"/>
          </a:p>
          <a:p>
            <a:r>
              <a:rPr lang="pt-BR" dirty="0" smtClean="0"/>
              <a:t>JVM</a:t>
            </a:r>
            <a:endParaRPr lang="pt-BR" dirty="0"/>
          </a:p>
        </p:txBody>
      </p:sp>
      <p:pic>
        <p:nvPicPr>
          <p:cNvPr id="1026" name="Picture 2" descr="https://pbs.twimg.com/profile_images/426420605945004032/K85ZWV2F_400x40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46376" y="1995264"/>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757268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smtClean="0"/>
              <a:t>Retained</a:t>
            </a:r>
            <a:r>
              <a:rPr lang="pt-BR" dirty="0" smtClean="0"/>
              <a:t> </a:t>
            </a:r>
            <a:endParaRPr lang="pt-BR" dirty="0"/>
          </a:p>
        </p:txBody>
      </p:sp>
      <p:sp>
        <p:nvSpPr>
          <p:cNvPr id="3" name="Espaço Reservado para Conteúdo 2"/>
          <p:cNvSpPr>
            <a:spLocks noGrp="1"/>
          </p:cNvSpPr>
          <p:nvPr>
            <p:ph idx="1"/>
          </p:nvPr>
        </p:nvSpPr>
        <p:spPr/>
        <p:txBody>
          <a:bodyPr/>
          <a:lstStyle/>
          <a:p>
            <a:endParaRPr lang="pt-BR"/>
          </a:p>
        </p:txBody>
      </p:sp>
      <p:pic>
        <p:nvPicPr>
          <p:cNvPr id="2050" name="Picture 2" descr="classloader-ref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5696" y="2722215"/>
            <a:ext cx="5238750" cy="2867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569424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Java EE </a:t>
            </a:r>
            <a:r>
              <a:rPr lang="pt-BR" dirty="0" err="1" smtClean="0"/>
              <a:t>delegation</a:t>
            </a:r>
            <a:r>
              <a:rPr lang="pt-BR" dirty="0" smtClean="0"/>
              <a:t> </a:t>
            </a:r>
            <a:r>
              <a:rPr lang="pt-BR" dirty="0" err="1" smtClean="0"/>
              <a:t>model</a:t>
            </a:r>
            <a:endParaRPr lang="pt-BR" dirty="0"/>
          </a:p>
        </p:txBody>
      </p:sp>
      <p:sp>
        <p:nvSpPr>
          <p:cNvPr id="3" name="Espaço Reservado para Conteúdo 2"/>
          <p:cNvSpPr>
            <a:spLocks noGrp="1"/>
          </p:cNvSpPr>
          <p:nvPr>
            <p:ph idx="1"/>
          </p:nvPr>
        </p:nvSpPr>
        <p:spPr/>
        <p:txBody>
          <a:bodyPr/>
          <a:lstStyle/>
          <a:p>
            <a:endParaRPr lang="pt-BR"/>
          </a:p>
        </p:txBody>
      </p:sp>
      <p:pic>
        <p:nvPicPr>
          <p:cNvPr id="4098" name="Picture 2" descr="http://zeroturnaround.com/wp-content/uploads/2013/08/Jave-EE-delegation-model.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9632" y="2348880"/>
            <a:ext cx="6227706" cy="3312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180013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smtClean="0"/>
              <a:t>Errors</a:t>
            </a:r>
            <a:r>
              <a:rPr lang="pt-BR" dirty="0" smtClean="0"/>
              <a:t> </a:t>
            </a:r>
            <a:r>
              <a:rPr lang="pt-BR" dirty="0" err="1" smtClean="0"/>
              <a:t>and</a:t>
            </a:r>
            <a:r>
              <a:rPr lang="pt-BR" dirty="0" smtClean="0"/>
              <a:t> </a:t>
            </a:r>
            <a:r>
              <a:rPr lang="pt-BR" dirty="0" err="1" smtClean="0"/>
              <a:t>possible</a:t>
            </a:r>
            <a:r>
              <a:rPr lang="pt-BR" dirty="0" smtClean="0"/>
              <a:t> </a:t>
            </a:r>
            <a:r>
              <a:rPr lang="pt-BR" dirty="0" err="1" smtClean="0"/>
              <a:t>solutions</a:t>
            </a:r>
            <a:endParaRPr lang="pt-BR" dirty="0"/>
          </a:p>
        </p:txBody>
      </p:sp>
      <p:sp>
        <p:nvSpPr>
          <p:cNvPr id="3" name="Espaço Reservado para Conteúdo 2"/>
          <p:cNvSpPr>
            <a:spLocks noGrp="1"/>
          </p:cNvSpPr>
          <p:nvPr>
            <p:ph idx="1"/>
          </p:nvPr>
        </p:nvSpPr>
        <p:spPr/>
        <p:txBody>
          <a:bodyPr/>
          <a:lstStyle/>
          <a:p>
            <a:endParaRPr lang="pt-B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568" y="2420888"/>
            <a:ext cx="7753350" cy="2524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6924890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ctrTitle"/>
          </p:nvPr>
        </p:nvSpPr>
        <p:spPr/>
        <p:txBody>
          <a:bodyPr/>
          <a:lstStyle/>
          <a:p>
            <a:r>
              <a:rPr lang="pt-BR" dirty="0" smtClean="0"/>
              <a:t>JIT</a:t>
            </a:r>
            <a:endParaRPr lang="pt-BR" dirty="0"/>
          </a:p>
        </p:txBody>
      </p:sp>
      <p:sp>
        <p:nvSpPr>
          <p:cNvPr id="5" name="Subtítulo 4"/>
          <p:cNvSpPr>
            <a:spLocks noGrp="1"/>
          </p:cNvSpPr>
          <p:nvPr>
            <p:ph type="subTitle" idx="1"/>
          </p:nvPr>
        </p:nvSpPr>
        <p:spPr/>
        <p:txBody>
          <a:bodyPr/>
          <a:lstStyle/>
          <a:p>
            <a:endParaRPr lang="pt-BR"/>
          </a:p>
        </p:txBody>
      </p:sp>
    </p:spTree>
    <p:extLst>
      <p:ext uri="{BB962C8B-B14F-4D97-AF65-F5344CB8AC3E}">
        <p14:creationId xmlns:p14="http://schemas.microsoft.com/office/powerpoint/2010/main" val="300440138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JIT.pdf</a:t>
            </a:r>
            <a:endParaRPr lang="pt-BR" dirty="0"/>
          </a:p>
        </p:txBody>
      </p:sp>
      <p:sp>
        <p:nvSpPr>
          <p:cNvPr id="3" name="Espaço Reservado para Conteúdo 2"/>
          <p:cNvSpPr>
            <a:spLocks noGrp="1"/>
          </p:cNvSpPr>
          <p:nvPr>
            <p:ph idx="1"/>
          </p:nvPr>
        </p:nvSpPr>
        <p:spPr/>
        <p:txBody>
          <a:bodyPr/>
          <a:lstStyle/>
          <a:p>
            <a:r>
              <a:rPr lang="pt-BR" dirty="0" err="1" smtClean="0"/>
              <a:t>See</a:t>
            </a:r>
            <a:r>
              <a:rPr lang="pt-BR" dirty="0" smtClean="0"/>
              <a:t> </a:t>
            </a:r>
            <a:r>
              <a:rPr lang="pt-BR" dirty="0" err="1" smtClean="0"/>
              <a:t>the</a:t>
            </a:r>
            <a:r>
              <a:rPr lang="pt-BR" dirty="0" smtClean="0"/>
              <a:t> JIT.pdf in </a:t>
            </a:r>
            <a:r>
              <a:rPr lang="pt-BR" dirty="0" err="1" smtClean="0"/>
              <a:t>doc</a:t>
            </a:r>
            <a:r>
              <a:rPr lang="pt-BR" dirty="0" smtClean="0"/>
              <a:t> </a:t>
            </a:r>
            <a:r>
              <a:rPr lang="pt-BR" dirty="0" err="1" smtClean="0"/>
              <a:t>directory</a:t>
            </a:r>
            <a:endParaRPr lang="pt-BR" dirty="0"/>
          </a:p>
        </p:txBody>
      </p:sp>
    </p:spTree>
    <p:extLst>
      <p:ext uri="{BB962C8B-B14F-4D97-AF65-F5344CB8AC3E}">
        <p14:creationId xmlns:p14="http://schemas.microsoft.com/office/powerpoint/2010/main" val="406683571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smtClean="0"/>
              <a:t>JITWatch</a:t>
            </a:r>
            <a:endParaRPr lang="pt-BR" dirty="0"/>
          </a:p>
        </p:txBody>
      </p:sp>
      <p:sp>
        <p:nvSpPr>
          <p:cNvPr id="3" name="Espaço Reservado para Conteúdo 2"/>
          <p:cNvSpPr>
            <a:spLocks noGrp="1"/>
          </p:cNvSpPr>
          <p:nvPr>
            <p:ph idx="1"/>
          </p:nvPr>
        </p:nvSpPr>
        <p:spPr/>
        <p:txBody>
          <a:bodyPr/>
          <a:lstStyle/>
          <a:p>
            <a:endParaRPr lang="pt-BR" dirty="0"/>
          </a:p>
        </p:txBody>
      </p:sp>
      <p:pic>
        <p:nvPicPr>
          <p:cNvPr id="3077" name="Picture 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71600" y="2276872"/>
            <a:ext cx="7128792" cy="39911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8706835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ctrTitle"/>
          </p:nvPr>
        </p:nvSpPr>
        <p:spPr/>
        <p:txBody>
          <a:bodyPr/>
          <a:lstStyle/>
          <a:p>
            <a:r>
              <a:rPr lang="pt-BR" dirty="0" err="1" smtClean="0"/>
              <a:t>Execution</a:t>
            </a:r>
            <a:r>
              <a:rPr lang="pt-BR" dirty="0" smtClean="0"/>
              <a:t> </a:t>
            </a:r>
            <a:r>
              <a:rPr lang="pt-BR" dirty="0" err="1" smtClean="0"/>
              <a:t>engine</a:t>
            </a:r>
            <a:endParaRPr lang="pt-BR" dirty="0"/>
          </a:p>
        </p:txBody>
      </p:sp>
      <p:sp>
        <p:nvSpPr>
          <p:cNvPr id="5" name="Subtítulo 4"/>
          <p:cNvSpPr>
            <a:spLocks noGrp="1"/>
          </p:cNvSpPr>
          <p:nvPr>
            <p:ph type="subTitle" idx="1"/>
          </p:nvPr>
        </p:nvSpPr>
        <p:spPr/>
        <p:txBody>
          <a:bodyPr/>
          <a:lstStyle/>
          <a:p>
            <a:endParaRPr lang="pt-BR"/>
          </a:p>
        </p:txBody>
      </p:sp>
    </p:spTree>
    <p:extLst>
      <p:ext uri="{BB962C8B-B14F-4D97-AF65-F5344CB8AC3E}">
        <p14:creationId xmlns:p14="http://schemas.microsoft.com/office/powerpoint/2010/main" val="281292904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pt-BR" dirty="0" err="1" smtClean="0"/>
              <a:t>Bytecode</a:t>
            </a:r>
            <a:endParaRPr lang="pt-BR" dirty="0"/>
          </a:p>
        </p:txBody>
      </p:sp>
      <p:sp>
        <p:nvSpPr>
          <p:cNvPr id="3" name="Espaço Reservado para Conteúdo 2"/>
          <p:cNvSpPr>
            <a:spLocks noGrp="1"/>
          </p:cNvSpPr>
          <p:nvPr>
            <p:ph idx="1"/>
          </p:nvPr>
        </p:nvSpPr>
        <p:spPr/>
        <p:txBody>
          <a:bodyPr/>
          <a:lstStyle/>
          <a:p>
            <a:r>
              <a:rPr lang="pt-BR" dirty="0" err="1"/>
              <a:t>See</a:t>
            </a:r>
            <a:r>
              <a:rPr lang="pt-BR" dirty="0"/>
              <a:t> </a:t>
            </a:r>
            <a:r>
              <a:rPr lang="pt-BR" dirty="0" err="1"/>
              <a:t>the</a:t>
            </a:r>
            <a:r>
              <a:rPr lang="pt-BR" dirty="0"/>
              <a:t> JVM_For_Dummies.pdf</a:t>
            </a:r>
          </a:p>
        </p:txBody>
      </p:sp>
    </p:spTree>
    <p:extLst>
      <p:ext uri="{BB962C8B-B14F-4D97-AF65-F5344CB8AC3E}">
        <p14:creationId xmlns:p14="http://schemas.microsoft.com/office/powerpoint/2010/main" val="13978391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ctrTitle"/>
          </p:nvPr>
        </p:nvSpPr>
        <p:spPr/>
        <p:txBody>
          <a:bodyPr/>
          <a:lstStyle/>
          <a:p>
            <a:r>
              <a:rPr lang="pt-BR" dirty="0" smtClean="0"/>
              <a:t>The </a:t>
            </a:r>
            <a:r>
              <a:rPr lang="pt-BR" dirty="0" err="1" smtClean="0"/>
              <a:t>jdk</a:t>
            </a:r>
            <a:r>
              <a:rPr lang="pt-BR" dirty="0" smtClean="0"/>
              <a:t> tools</a:t>
            </a:r>
            <a:endParaRPr lang="pt-BR" dirty="0"/>
          </a:p>
        </p:txBody>
      </p:sp>
      <p:sp>
        <p:nvSpPr>
          <p:cNvPr id="5" name="Subtítulo 4"/>
          <p:cNvSpPr>
            <a:spLocks noGrp="1"/>
          </p:cNvSpPr>
          <p:nvPr>
            <p:ph type="subTitle" idx="1"/>
          </p:nvPr>
        </p:nvSpPr>
        <p:spPr/>
        <p:txBody>
          <a:bodyPr/>
          <a:lstStyle/>
          <a:p>
            <a:endParaRPr lang="pt-BR" dirty="0"/>
          </a:p>
        </p:txBody>
      </p:sp>
    </p:spTree>
    <p:extLst>
      <p:ext uri="{BB962C8B-B14F-4D97-AF65-F5344CB8AC3E}">
        <p14:creationId xmlns:p14="http://schemas.microsoft.com/office/powerpoint/2010/main" val="2854514320"/>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smtClean="0"/>
              <a:t>jcmd</a:t>
            </a:r>
            <a:endParaRPr lang="pt-BR" dirty="0"/>
          </a:p>
        </p:txBody>
      </p:sp>
      <p:sp>
        <p:nvSpPr>
          <p:cNvPr id="3" name="Espaço Reservado para Conteúdo 2"/>
          <p:cNvSpPr>
            <a:spLocks noGrp="1"/>
          </p:cNvSpPr>
          <p:nvPr>
            <p:ph idx="1"/>
          </p:nvPr>
        </p:nvSpPr>
        <p:spPr/>
        <p:txBody>
          <a:bodyPr/>
          <a:lstStyle/>
          <a:p>
            <a:endParaRPr lang="pt-BR" dirty="0"/>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3608" y="2348880"/>
            <a:ext cx="5904656" cy="15841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3608" y="4142581"/>
            <a:ext cx="6524625" cy="1590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05920" y="2114897"/>
            <a:ext cx="3857625" cy="3762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3758354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ctrTitle"/>
          </p:nvPr>
        </p:nvSpPr>
        <p:spPr/>
        <p:txBody>
          <a:bodyPr>
            <a:normAutofit fontScale="90000"/>
          </a:bodyPr>
          <a:lstStyle/>
          <a:p>
            <a:r>
              <a:rPr lang="pt-BR" dirty="0" err="1" smtClean="0"/>
              <a:t>History</a:t>
            </a:r>
            <a:r>
              <a:rPr lang="pt-BR" dirty="0" smtClean="0"/>
              <a:t> </a:t>
            </a:r>
            <a:r>
              <a:rPr lang="pt-BR" dirty="0" err="1" smtClean="0"/>
              <a:t>of</a:t>
            </a:r>
            <a:r>
              <a:rPr lang="pt-BR" dirty="0" smtClean="0"/>
              <a:t> Java Technology</a:t>
            </a:r>
            <a:endParaRPr lang="pt-BR" dirty="0"/>
          </a:p>
        </p:txBody>
      </p:sp>
      <p:sp>
        <p:nvSpPr>
          <p:cNvPr id="5" name="Subtítulo 4"/>
          <p:cNvSpPr>
            <a:spLocks noGrp="1"/>
          </p:cNvSpPr>
          <p:nvPr>
            <p:ph type="subTitle" idx="1"/>
          </p:nvPr>
        </p:nvSpPr>
        <p:spPr/>
        <p:txBody>
          <a:bodyPr/>
          <a:lstStyle/>
          <a:p>
            <a:r>
              <a:rPr lang="pt-BR" dirty="0"/>
              <a:t>http://www.javatpoint.com/history-of-java</a:t>
            </a:r>
          </a:p>
        </p:txBody>
      </p:sp>
    </p:spTree>
    <p:extLst>
      <p:ext uri="{BB962C8B-B14F-4D97-AF65-F5344CB8AC3E}">
        <p14:creationId xmlns:p14="http://schemas.microsoft.com/office/powerpoint/2010/main" val="73453370"/>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JPS</a:t>
            </a:r>
            <a:endParaRPr lang="pt-BR" dirty="0"/>
          </a:p>
        </p:txBody>
      </p:sp>
      <p:sp>
        <p:nvSpPr>
          <p:cNvPr id="3" name="Espaço Reservado para Conteúdo 2"/>
          <p:cNvSpPr>
            <a:spLocks noGrp="1"/>
          </p:cNvSpPr>
          <p:nvPr>
            <p:ph idx="1"/>
          </p:nvPr>
        </p:nvSpPr>
        <p:spPr/>
        <p:txBody>
          <a:bodyPr/>
          <a:lstStyle/>
          <a:p>
            <a:endParaRPr lang="pt-B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3608" y="2348880"/>
            <a:ext cx="2638425" cy="1590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4143" y="4077072"/>
            <a:ext cx="5610225" cy="1590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28095" y="2348880"/>
            <a:ext cx="3324225" cy="1590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72049346"/>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smtClean="0"/>
              <a:t>jstat</a:t>
            </a:r>
            <a:endParaRPr lang="pt-BR" dirty="0"/>
          </a:p>
        </p:txBody>
      </p:sp>
      <p:sp>
        <p:nvSpPr>
          <p:cNvPr id="3" name="Espaço Reservado para Conteúdo 2"/>
          <p:cNvSpPr>
            <a:spLocks noGrp="1"/>
          </p:cNvSpPr>
          <p:nvPr>
            <p:ph idx="1"/>
          </p:nvPr>
        </p:nvSpPr>
        <p:spPr>
          <a:xfrm>
            <a:off x="1118521" y="2179636"/>
            <a:ext cx="6777317" cy="3508977"/>
          </a:xfrm>
        </p:spPr>
        <p:txBody>
          <a:bodyPr/>
          <a:lstStyle/>
          <a:p>
            <a:endParaRPr lang="pt-B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8959" y="2318197"/>
            <a:ext cx="6829425" cy="1933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8958" y="3292268"/>
            <a:ext cx="6829425" cy="1933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51517" y="4231729"/>
            <a:ext cx="4391025" cy="1933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48474078"/>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smtClean="0"/>
              <a:t>jdeps</a:t>
            </a:r>
            <a:endParaRPr lang="pt-BR" dirty="0"/>
          </a:p>
        </p:txBody>
      </p:sp>
      <p:sp>
        <p:nvSpPr>
          <p:cNvPr id="3" name="Espaço Reservado para Conteúdo 2"/>
          <p:cNvSpPr>
            <a:spLocks noGrp="1"/>
          </p:cNvSpPr>
          <p:nvPr>
            <p:ph idx="1"/>
          </p:nvPr>
        </p:nvSpPr>
        <p:spPr/>
        <p:txBody>
          <a:bodyPr/>
          <a:lstStyle/>
          <a:p>
            <a:endParaRPr lang="pt-B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3608" y="2348880"/>
            <a:ext cx="4391025" cy="1933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2488" y="3933056"/>
            <a:ext cx="7439025" cy="1933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84312699"/>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javap</a:t>
            </a:r>
            <a:endParaRPr lang="pt-BR" dirty="0"/>
          </a:p>
        </p:txBody>
      </p:sp>
      <p:sp>
        <p:nvSpPr>
          <p:cNvPr id="3" name="Content Placeholder 2"/>
          <p:cNvSpPr>
            <a:spLocks noGrp="1"/>
          </p:cNvSpPr>
          <p:nvPr>
            <p:ph idx="1"/>
          </p:nvPr>
        </p:nvSpPr>
        <p:spPr/>
        <p:txBody>
          <a:bodyPr/>
          <a:lstStyle/>
          <a:p>
            <a:endParaRPr lang="pt-BR"/>
          </a:p>
        </p:txBody>
      </p:sp>
      <p:pic>
        <p:nvPicPr>
          <p:cNvPr id="4" name="Picture 3"/>
          <p:cNvPicPr>
            <a:picLocks noChangeAspect="1"/>
          </p:cNvPicPr>
          <p:nvPr/>
        </p:nvPicPr>
        <p:blipFill>
          <a:blip r:embed="rId2"/>
          <a:stretch>
            <a:fillRect/>
          </a:stretch>
        </p:blipFill>
        <p:spPr>
          <a:xfrm>
            <a:off x="1043490" y="2323652"/>
            <a:ext cx="4543425" cy="1600200"/>
          </a:xfrm>
          <a:prstGeom prst="rect">
            <a:avLst/>
          </a:prstGeom>
        </p:spPr>
      </p:pic>
      <p:pic>
        <p:nvPicPr>
          <p:cNvPr id="5" name="Picture 4"/>
          <p:cNvPicPr>
            <a:picLocks noChangeAspect="1"/>
          </p:cNvPicPr>
          <p:nvPr/>
        </p:nvPicPr>
        <p:blipFill>
          <a:blip r:embed="rId3"/>
          <a:stretch>
            <a:fillRect/>
          </a:stretch>
        </p:blipFill>
        <p:spPr>
          <a:xfrm>
            <a:off x="1040944" y="3471017"/>
            <a:ext cx="6753225" cy="2514600"/>
          </a:xfrm>
          <a:prstGeom prst="rect">
            <a:avLst/>
          </a:prstGeom>
        </p:spPr>
      </p:pic>
    </p:spTree>
    <p:extLst>
      <p:ext uri="{BB962C8B-B14F-4D97-AF65-F5344CB8AC3E}">
        <p14:creationId xmlns:p14="http://schemas.microsoft.com/office/powerpoint/2010/main" val="2008299687"/>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jrunscript</a:t>
            </a:r>
            <a:endParaRPr lang="pt-BR" dirty="0"/>
          </a:p>
        </p:txBody>
      </p:sp>
      <p:sp>
        <p:nvSpPr>
          <p:cNvPr id="3" name="Content Placeholder 2"/>
          <p:cNvSpPr>
            <a:spLocks noGrp="1"/>
          </p:cNvSpPr>
          <p:nvPr>
            <p:ph idx="1"/>
          </p:nvPr>
        </p:nvSpPr>
        <p:spPr/>
        <p:txBody>
          <a:bodyPr/>
          <a:lstStyle/>
          <a:p>
            <a:endParaRPr lang="pt-BR"/>
          </a:p>
        </p:txBody>
      </p:sp>
      <p:pic>
        <p:nvPicPr>
          <p:cNvPr id="4" name="Picture 3"/>
          <p:cNvPicPr>
            <a:picLocks noChangeAspect="1"/>
          </p:cNvPicPr>
          <p:nvPr/>
        </p:nvPicPr>
        <p:blipFill>
          <a:blip r:embed="rId2"/>
          <a:stretch>
            <a:fillRect/>
          </a:stretch>
        </p:blipFill>
        <p:spPr>
          <a:xfrm>
            <a:off x="1043490" y="2323652"/>
            <a:ext cx="4086225" cy="1714500"/>
          </a:xfrm>
          <a:prstGeom prst="rect">
            <a:avLst/>
          </a:prstGeom>
        </p:spPr>
      </p:pic>
      <p:pic>
        <p:nvPicPr>
          <p:cNvPr id="5" name="Picture 4"/>
          <p:cNvPicPr>
            <a:picLocks noChangeAspect="1"/>
          </p:cNvPicPr>
          <p:nvPr/>
        </p:nvPicPr>
        <p:blipFill>
          <a:blip r:embed="rId3"/>
          <a:stretch>
            <a:fillRect/>
          </a:stretch>
        </p:blipFill>
        <p:spPr>
          <a:xfrm>
            <a:off x="3707904" y="3484984"/>
            <a:ext cx="4086225" cy="1600200"/>
          </a:xfrm>
          <a:prstGeom prst="rect">
            <a:avLst/>
          </a:prstGeom>
        </p:spPr>
      </p:pic>
    </p:spTree>
    <p:extLst>
      <p:ext uri="{BB962C8B-B14F-4D97-AF65-F5344CB8AC3E}">
        <p14:creationId xmlns:p14="http://schemas.microsoft.com/office/powerpoint/2010/main" val="1364417735"/>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err="1" smtClean="0"/>
              <a:t>jjs</a:t>
            </a:r>
            <a:endParaRPr lang="pt-BR" dirty="0"/>
          </a:p>
        </p:txBody>
      </p:sp>
      <p:sp>
        <p:nvSpPr>
          <p:cNvPr id="3" name="Content Placeholder 2"/>
          <p:cNvSpPr>
            <a:spLocks noGrp="1"/>
          </p:cNvSpPr>
          <p:nvPr>
            <p:ph idx="1"/>
          </p:nvPr>
        </p:nvSpPr>
        <p:spPr/>
        <p:txBody>
          <a:bodyPr/>
          <a:lstStyle/>
          <a:p>
            <a:endParaRPr lang="pt-B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3608" y="2348880"/>
            <a:ext cx="3629025" cy="1590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7624" y="4222601"/>
            <a:ext cx="6473942" cy="11506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08279649"/>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jconsole</a:t>
            </a:r>
            <a:endParaRPr lang="pt-BR" dirty="0"/>
          </a:p>
        </p:txBody>
      </p:sp>
      <p:sp>
        <p:nvSpPr>
          <p:cNvPr id="3" name="Content Placeholder 2"/>
          <p:cNvSpPr>
            <a:spLocks noGrp="1"/>
          </p:cNvSpPr>
          <p:nvPr>
            <p:ph idx="1"/>
          </p:nvPr>
        </p:nvSpPr>
        <p:spPr/>
        <p:txBody>
          <a:bodyPr/>
          <a:lstStyle/>
          <a:p>
            <a:endParaRPr lang="pt-BR"/>
          </a:p>
        </p:txBody>
      </p:sp>
      <p:pic>
        <p:nvPicPr>
          <p:cNvPr id="4" name="Picture 3"/>
          <p:cNvPicPr>
            <a:picLocks noChangeAspect="1"/>
          </p:cNvPicPr>
          <p:nvPr/>
        </p:nvPicPr>
        <p:blipFill>
          <a:blip r:embed="rId2"/>
          <a:stretch>
            <a:fillRect/>
          </a:stretch>
        </p:blipFill>
        <p:spPr>
          <a:xfrm>
            <a:off x="1979712" y="2348880"/>
            <a:ext cx="5112568" cy="3697615"/>
          </a:xfrm>
          <a:prstGeom prst="rect">
            <a:avLst/>
          </a:prstGeom>
        </p:spPr>
      </p:pic>
    </p:spTree>
    <p:extLst>
      <p:ext uri="{BB962C8B-B14F-4D97-AF65-F5344CB8AC3E}">
        <p14:creationId xmlns:p14="http://schemas.microsoft.com/office/powerpoint/2010/main" val="2357239217"/>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jvisualvm</a:t>
            </a:r>
            <a:endParaRPr lang="pt-BR" dirty="0"/>
          </a:p>
        </p:txBody>
      </p:sp>
      <p:sp>
        <p:nvSpPr>
          <p:cNvPr id="3" name="Content Placeholder 2"/>
          <p:cNvSpPr>
            <a:spLocks noGrp="1"/>
          </p:cNvSpPr>
          <p:nvPr>
            <p:ph idx="1"/>
          </p:nvPr>
        </p:nvSpPr>
        <p:spPr/>
        <p:txBody>
          <a:bodyPr/>
          <a:lstStyle/>
          <a:p>
            <a:endParaRPr lang="pt-BR"/>
          </a:p>
        </p:txBody>
      </p:sp>
      <p:pic>
        <p:nvPicPr>
          <p:cNvPr id="4" name="Picture 3"/>
          <p:cNvPicPr>
            <a:picLocks noChangeAspect="1"/>
          </p:cNvPicPr>
          <p:nvPr/>
        </p:nvPicPr>
        <p:blipFill>
          <a:blip r:embed="rId2"/>
          <a:stretch>
            <a:fillRect/>
          </a:stretch>
        </p:blipFill>
        <p:spPr>
          <a:xfrm>
            <a:off x="1547664" y="2323651"/>
            <a:ext cx="5832648" cy="3538222"/>
          </a:xfrm>
          <a:prstGeom prst="rect">
            <a:avLst/>
          </a:prstGeom>
        </p:spPr>
      </p:pic>
    </p:spTree>
    <p:extLst>
      <p:ext uri="{BB962C8B-B14F-4D97-AF65-F5344CB8AC3E}">
        <p14:creationId xmlns:p14="http://schemas.microsoft.com/office/powerpoint/2010/main" val="1172091657"/>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ctrTitle"/>
          </p:nvPr>
        </p:nvSpPr>
        <p:spPr/>
        <p:txBody>
          <a:bodyPr/>
          <a:lstStyle/>
          <a:p>
            <a:r>
              <a:rPr lang="pt-BR" dirty="0" smtClean="0"/>
              <a:t>JVM </a:t>
            </a:r>
            <a:r>
              <a:rPr lang="pt-BR" dirty="0" err="1" smtClean="0"/>
              <a:t>Flags</a:t>
            </a:r>
            <a:endParaRPr lang="pt-BR" dirty="0"/>
          </a:p>
        </p:txBody>
      </p:sp>
      <p:sp>
        <p:nvSpPr>
          <p:cNvPr id="5" name="Subtítulo 4"/>
          <p:cNvSpPr>
            <a:spLocks noGrp="1"/>
          </p:cNvSpPr>
          <p:nvPr>
            <p:ph type="subTitle" idx="1"/>
          </p:nvPr>
        </p:nvSpPr>
        <p:spPr/>
        <p:txBody>
          <a:bodyPr/>
          <a:lstStyle/>
          <a:p>
            <a:endParaRPr lang="pt-BR"/>
          </a:p>
        </p:txBody>
      </p:sp>
    </p:spTree>
    <p:extLst>
      <p:ext uri="{BB962C8B-B14F-4D97-AF65-F5344CB8AC3E}">
        <p14:creationId xmlns:p14="http://schemas.microsoft.com/office/powerpoint/2010/main" val="378370745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GC</a:t>
            </a:r>
            <a:endParaRPr lang="pt-BR" dirty="0"/>
          </a:p>
        </p:txBody>
      </p:sp>
      <p:sp>
        <p:nvSpPr>
          <p:cNvPr id="3" name="Espaço Reservado para Conteúdo 2"/>
          <p:cNvSpPr>
            <a:spLocks noGrp="1"/>
          </p:cNvSpPr>
          <p:nvPr>
            <p:ph idx="1"/>
          </p:nvPr>
        </p:nvSpPr>
        <p:spPr/>
        <p:txBody>
          <a:bodyPr/>
          <a:lstStyle/>
          <a:p>
            <a:r>
              <a:rPr lang="en-US" dirty="0"/>
              <a:t>-</a:t>
            </a:r>
            <a:r>
              <a:rPr lang="en-US" dirty="0" err="1"/>
              <a:t>XX:NewSize</a:t>
            </a:r>
            <a:r>
              <a:rPr lang="en-US" dirty="0"/>
              <a:t> and -</a:t>
            </a:r>
            <a:r>
              <a:rPr lang="en-US" dirty="0" err="1"/>
              <a:t>XX:MaxNewSize</a:t>
            </a:r>
            <a:endParaRPr lang="en-US" dirty="0"/>
          </a:p>
          <a:p>
            <a:r>
              <a:rPr lang="en-US" dirty="0"/>
              <a:t>-</a:t>
            </a:r>
            <a:r>
              <a:rPr lang="en-US" dirty="0" err="1"/>
              <a:t>XX:NewRatio</a:t>
            </a:r>
            <a:endParaRPr lang="en-US" dirty="0"/>
          </a:p>
          <a:p>
            <a:r>
              <a:rPr lang="en-US" dirty="0"/>
              <a:t>-</a:t>
            </a:r>
            <a:r>
              <a:rPr lang="en-US" dirty="0" err="1"/>
              <a:t>XX:SurvivorRatio</a:t>
            </a:r>
            <a:endParaRPr lang="pt-BR" dirty="0"/>
          </a:p>
        </p:txBody>
      </p:sp>
    </p:spTree>
    <p:extLst>
      <p:ext uri="{BB962C8B-B14F-4D97-AF65-F5344CB8AC3E}">
        <p14:creationId xmlns:p14="http://schemas.microsoft.com/office/powerpoint/2010/main" val="334194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Green Team</a:t>
            </a:r>
            <a:endParaRPr lang="pt-BR" dirty="0"/>
          </a:p>
        </p:txBody>
      </p:sp>
      <p:sp>
        <p:nvSpPr>
          <p:cNvPr id="3" name="Espaço Reservado para Conteúdo 2"/>
          <p:cNvSpPr>
            <a:spLocks noGrp="1"/>
          </p:cNvSpPr>
          <p:nvPr>
            <p:ph idx="1"/>
          </p:nvPr>
        </p:nvSpPr>
        <p:spPr/>
        <p:txBody>
          <a:bodyPr>
            <a:normAutofit fontScale="77500" lnSpcReduction="20000"/>
          </a:bodyPr>
          <a:lstStyle/>
          <a:p>
            <a:r>
              <a:rPr lang="en-US" b="1" dirty="0" smtClean="0"/>
              <a:t>James </a:t>
            </a:r>
            <a:r>
              <a:rPr lang="en-US" b="1" dirty="0"/>
              <a:t>Gosling</a:t>
            </a:r>
            <a:r>
              <a:rPr lang="en-US" dirty="0"/>
              <a:t>, </a:t>
            </a:r>
            <a:r>
              <a:rPr lang="en-US" b="1" dirty="0"/>
              <a:t>Mike Sheridan</a:t>
            </a:r>
            <a:r>
              <a:rPr lang="en-US" dirty="0"/>
              <a:t>, and </a:t>
            </a:r>
            <a:r>
              <a:rPr lang="en-US" b="1" dirty="0"/>
              <a:t>Patrick </a:t>
            </a:r>
            <a:r>
              <a:rPr lang="en-US" b="1" dirty="0" err="1"/>
              <a:t>Naughton</a:t>
            </a:r>
            <a:r>
              <a:rPr lang="en-US" dirty="0"/>
              <a:t> initiated the Java language project in June 1991. The small team of sun engineers called </a:t>
            </a:r>
            <a:r>
              <a:rPr lang="en-US" b="1" dirty="0"/>
              <a:t>Green Team</a:t>
            </a:r>
            <a:r>
              <a:rPr lang="en-US" dirty="0" smtClean="0"/>
              <a:t>.</a:t>
            </a:r>
          </a:p>
          <a:p>
            <a:endParaRPr lang="en-US" dirty="0"/>
          </a:p>
          <a:p>
            <a:r>
              <a:rPr lang="en-US" dirty="0" smtClean="0"/>
              <a:t>Originally </a:t>
            </a:r>
            <a:r>
              <a:rPr lang="en-US" dirty="0"/>
              <a:t>designed for small, embedded systems in electronic appliances like set-top boxes</a:t>
            </a:r>
            <a:r>
              <a:rPr lang="en-US" dirty="0" smtClean="0"/>
              <a:t>.</a:t>
            </a:r>
          </a:p>
          <a:p>
            <a:endParaRPr lang="en-US" dirty="0"/>
          </a:p>
          <a:p>
            <a:r>
              <a:rPr lang="en-US" dirty="0" smtClean="0"/>
              <a:t>Firstly</a:t>
            </a:r>
            <a:r>
              <a:rPr lang="en-US" dirty="0"/>
              <a:t>, it was called </a:t>
            </a:r>
            <a:r>
              <a:rPr lang="en-US" b="1" dirty="0"/>
              <a:t>"</a:t>
            </a:r>
            <a:r>
              <a:rPr lang="en-US" b="1" dirty="0" err="1"/>
              <a:t>Greentalk</a:t>
            </a:r>
            <a:r>
              <a:rPr lang="en-US" b="1" dirty="0"/>
              <a:t>"</a:t>
            </a:r>
            <a:r>
              <a:rPr lang="en-US" dirty="0"/>
              <a:t> by James Gosling and file extension was .</a:t>
            </a:r>
            <a:r>
              <a:rPr lang="en-US" dirty="0" err="1"/>
              <a:t>gt</a:t>
            </a:r>
            <a:r>
              <a:rPr lang="en-US" dirty="0" err="1" smtClean="0"/>
              <a:t>.</a:t>
            </a:r>
            <a:endParaRPr lang="en-US" dirty="0" smtClean="0"/>
          </a:p>
          <a:p>
            <a:endParaRPr lang="en-US" dirty="0"/>
          </a:p>
          <a:p>
            <a:r>
              <a:rPr lang="en-US" dirty="0" smtClean="0"/>
              <a:t>After </a:t>
            </a:r>
            <a:r>
              <a:rPr lang="en-US" dirty="0"/>
              <a:t>that, it was called </a:t>
            </a:r>
            <a:r>
              <a:rPr lang="en-US" b="1" dirty="0"/>
              <a:t>Oak</a:t>
            </a:r>
            <a:r>
              <a:rPr lang="en-US" dirty="0"/>
              <a:t> and was developed as a part of the Green project.</a:t>
            </a:r>
          </a:p>
          <a:p>
            <a:endParaRPr lang="pt-BR" dirty="0"/>
          </a:p>
        </p:txBody>
      </p:sp>
    </p:spTree>
    <p:extLst>
      <p:ext uri="{BB962C8B-B14F-4D97-AF65-F5344CB8AC3E}">
        <p14:creationId xmlns:p14="http://schemas.microsoft.com/office/powerpoint/2010/main" val="1619279161"/>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ctrTitle"/>
          </p:nvPr>
        </p:nvSpPr>
        <p:spPr/>
        <p:txBody>
          <a:bodyPr/>
          <a:lstStyle/>
          <a:p>
            <a:r>
              <a:rPr lang="pt-BR" dirty="0" smtClean="0"/>
              <a:t>MAT </a:t>
            </a:r>
            <a:r>
              <a:rPr lang="pt-BR" dirty="0" err="1" smtClean="0"/>
              <a:t>and</a:t>
            </a:r>
            <a:r>
              <a:rPr lang="pt-BR" dirty="0" smtClean="0"/>
              <a:t> GCMV</a:t>
            </a:r>
            <a:endParaRPr lang="pt-BR" dirty="0"/>
          </a:p>
        </p:txBody>
      </p:sp>
      <p:sp>
        <p:nvSpPr>
          <p:cNvPr id="5" name="Subtítulo 4"/>
          <p:cNvSpPr>
            <a:spLocks noGrp="1"/>
          </p:cNvSpPr>
          <p:nvPr>
            <p:ph type="subTitle" idx="1"/>
          </p:nvPr>
        </p:nvSpPr>
        <p:spPr/>
        <p:txBody>
          <a:bodyPr/>
          <a:lstStyle/>
          <a:p>
            <a:endParaRPr lang="pt-BR"/>
          </a:p>
        </p:txBody>
      </p:sp>
    </p:spTree>
    <p:extLst>
      <p:ext uri="{BB962C8B-B14F-4D97-AF65-F5344CB8AC3E}">
        <p14:creationId xmlns:p14="http://schemas.microsoft.com/office/powerpoint/2010/main" val="337232547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smtClean="0"/>
              <a:t>Memory</a:t>
            </a:r>
            <a:r>
              <a:rPr lang="pt-BR" dirty="0" smtClean="0"/>
              <a:t> </a:t>
            </a:r>
            <a:r>
              <a:rPr lang="pt-BR" dirty="0" err="1" smtClean="0"/>
              <a:t>Anlyzer</a:t>
            </a:r>
            <a:r>
              <a:rPr lang="pt-BR" dirty="0" smtClean="0"/>
              <a:t> Tool</a:t>
            </a:r>
            <a:endParaRPr lang="pt-BR" dirty="0"/>
          </a:p>
        </p:txBody>
      </p:sp>
      <p:sp>
        <p:nvSpPr>
          <p:cNvPr id="3" name="Espaço Reservado para Conteúdo 2"/>
          <p:cNvSpPr>
            <a:spLocks noGrp="1"/>
          </p:cNvSpPr>
          <p:nvPr>
            <p:ph idx="1"/>
          </p:nvPr>
        </p:nvSpPr>
        <p:spPr/>
        <p:txBody>
          <a:bodyPr/>
          <a:lstStyle/>
          <a:p>
            <a:endParaRPr lang="pt-B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2204864"/>
            <a:ext cx="8295134" cy="44208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9145922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pt-BR" sz="1400" dirty="0"/>
              <a:t>https://www.ibm.com/developerworks/java/jdk/tools/gcmv/#download</a:t>
            </a:r>
          </a:p>
        </p:txBody>
      </p:sp>
      <p:sp>
        <p:nvSpPr>
          <p:cNvPr id="3" name="Espaço Reservado para Conteúdo 2"/>
          <p:cNvSpPr>
            <a:spLocks noGrp="1"/>
          </p:cNvSpPr>
          <p:nvPr>
            <p:ph idx="1"/>
          </p:nvPr>
        </p:nvSpPr>
        <p:spPr/>
        <p:txBody>
          <a:bodyPr/>
          <a:lstStyle/>
          <a:p>
            <a:endParaRPr lang="pt-B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5151" y="2348880"/>
            <a:ext cx="7431265" cy="39604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3282481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ctrTitle"/>
          </p:nvPr>
        </p:nvSpPr>
        <p:spPr/>
        <p:txBody>
          <a:bodyPr/>
          <a:lstStyle/>
          <a:p>
            <a:r>
              <a:rPr lang="pt-BR" dirty="0" err="1" smtClean="0"/>
              <a:t>Using</a:t>
            </a:r>
            <a:r>
              <a:rPr lang="pt-BR" dirty="0" smtClean="0"/>
              <a:t> </a:t>
            </a:r>
            <a:r>
              <a:rPr lang="pt-BR" dirty="0" err="1" smtClean="0"/>
              <a:t>memory</a:t>
            </a:r>
            <a:endParaRPr lang="pt-BR" dirty="0"/>
          </a:p>
        </p:txBody>
      </p:sp>
      <p:sp>
        <p:nvSpPr>
          <p:cNvPr id="5" name="Subtítulo 4"/>
          <p:cNvSpPr>
            <a:spLocks noGrp="1"/>
          </p:cNvSpPr>
          <p:nvPr>
            <p:ph type="subTitle" idx="1"/>
          </p:nvPr>
        </p:nvSpPr>
        <p:spPr/>
        <p:txBody>
          <a:bodyPr/>
          <a:lstStyle/>
          <a:p>
            <a:endParaRPr lang="pt-BR"/>
          </a:p>
        </p:txBody>
      </p:sp>
    </p:spTree>
    <p:extLst>
      <p:ext uri="{BB962C8B-B14F-4D97-AF65-F5344CB8AC3E}">
        <p14:creationId xmlns:p14="http://schemas.microsoft.com/office/powerpoint/2010/main" val="3865598712"/>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smtClean="0"/>
              <a:t>References</a:t>
            </a:r>
            <a:endParaRPr lang="pt-BR" dirty="0"/>
          </a:p>
        </p:txBody>
      </p:sp>
      <p:sp>
        <p:nvSpPr>
          <p:cNvPr id="3" name="Espaço Reservado para Conteúdo 2"/>
          <p:cNvSpPr>
            <a:spLocks noGrp="1"/>
          </p:cNvSpPr>
          <p:nvPr>
            <p:ph idx="1"/>
          </p:nvPr>
        </p:nvSpPr>
        <p:spPr/>
        <p:txBody>
          <a:bodyPr/>
          <a:lstStyle/>
          <a:p>
            <a:r>
              <a:rPr lang="pt-BR" dirty="0" smtClean="0"/>
              <a:t>Strong</a:t>
            </a:r>
          </a:p>
          <a:p>
            <a:r>
              <a:rPr lang="pt-BR" dirty="0" err="1" smtClean="0"/>
              <a:t>Weak</a:t>
            </a:r>
            <a:endParaRPr lang="pt-BR" dirty="0" smtClean="0"/>
          </a:p>
          <a:p>
            <a:r>
              <a:rPr lang="pt-BR" dirty="0" smtClean="0"/>
              <a:t>Soft</a:t>
            </a:r>
          </a:p>
          <a:p>
            <a:r>
              <a:rPr lang="pt-BR" dirty="0" err="1" smtClean="0"/>
              <a:t>Phanton</a:t>
            </a:r>
            <a:endParaRPr lang="pt-BR" dirty="0"/>
          </a:p>
        </p:txBody>
      </p:sp>
    </p:spTree>
    <p:extLst>
      <p:ext uri="{BB962C8B-B14F-4D97-AF65-F5344CB8AC3E}">
        <p14:creationId xmlns:p14="http://schemas.microsoft.com/office/powerpoint/2010/main" val="384184743"/>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smtClean="0"/>
              <a:t>Weak</a:t>
            </a:r>
            <a:endParaRPr lang="pt-BR" dirty="0"/>
          </a:p>
        </p:txBody>
      </p:sp>
      <p:sp>
        <p:nvSpPr>
          <p:cNvPr id="3" name="Espaço Reservado para Conteúdo 2"/>
          <p:cNvSpPr>
            <a:spLocks noGrp="1"/>
          </p:cNvSpPr>
          <p:nvPr>
            <p:ph idx="1"/>
          </p:nvPr>
        </p:nvSpPr>
        <p:spPr/>
        <p:txBody>
          <a:bodyPr/>
          <a:lstStyle/>
          <a:p>
            <a:endParaRPr lang="pt-BR"/>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3688" y="2401788"/>
            <a:ext cx="5448300" cy="3619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85419877"/>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Soft</a:t>
            </a:r>
            <a:endParaRPr lang="pt-BR" dirty="0"/>
          </a:p>
        </p:txBody>
      </p:sp>
      <p:sp>
        <p:nvSpPr>
          <p:cNvPr id="3" name="Espaço Reservado para Conteúdo 2"/>
          <p:cNvSpPr>
            <a:spLocks noGrp="1"/>
          </p:cNvSpPr>
          <p:nvPr>
            <p:ph idx="1"/>
          </p:nvPr>
        </p:nvSpPr>
        <p:spPr>
          <a:xfrm>
            <a:off x="539552" y="5733256"/>
            <a:ext cx="4392488" cy="720080"/>
          </a:xfrm>
        </p:spPr>
        <p:txBody>
          <a:bodyPr>
            <a:normAutofit/>
          </a:bodyPr>
          <a:lstStyle/>
          <a:p>
            <a:r>
              <a:rPr lang="pt-BR" sz="1800" dirty="0"/>
              <a:t>-</a:t>
            </a:r>
            <a:r>
              <a:rPr lang="pt-BR" sz="1800" dirty="0" err="1"/>
              <a:t>XX:SoftRefLRUPolicyMSPerMB</a:t>
            </a:r>
            <a:r>
              <a:rPr lang="pt-BR" sz="1800" dirty="0"/>
              <a:t>=&lt;N&gt;</a:t>
            </a:r>
          </a:p>
          <a:p>
            <a:endParaRPr lang="pt-BR" sz="1800" dirty="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43808" y="1052736"/>
            <a:ext cx="5105400" cy="4581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13214109"/>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Soft</a:t>
            </a:r>
            <a:endParaRPr lang="pt-BR" dirty="0"/>
          </a:p>
        </p:txBody>
      </p:sp>
      <p:sp>
        <p:nvSpPr>
          <p:cNvPr id="3" name="Espaço Reservado para Conteúdo 2"/>
          <p:cNvSpPr>
            <a:spLocks noGrp="1"/>
          </p:cNvSpPr>
          <p:nvPr>
            <p:ph idx="1"/>
          </p:nvPr>
        </p:nvSpPr>
        <p:spPr/>
        <p:txBody>
          <a:bodyPr/>
          <a:lstStyle/>
          <a:p>
            <a:endParaRPr lang="pt-BR"/>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1244" y="2434630"/>
            <a:ext cx="7535172" cy="27225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74802477"/>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smtClean="0"/>
              <a:t>Phantom</a:t>
            </a:r>
            <a:endParaRPr lang="pt-BR" dirty="0"/>
          </a:p>
        </p:txBody>
      </p:sp>
      <p:sp>
        <p:nvSpPr>
          <p:cNvPr id="3" name="Espaço Reservado para Conteúdo 2"/>
          <p:cNvSpPr>
            <a:spLocks noGrp="1"/>
          </p:cNvSpPr>
          <p:nvPr>
            <p:ph idx="1"/>
          </p:nvPr>
        </p:nvSpPr>
        <p:spPr/>
        <p:txBody>
          <a:bodyPr/>
          <a:lstStyle/>
          <a:p>
            <a:endParaRPr lang="pt-BR"/>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1640" y="2191469"/>
            <a:ext cx="6553200" cy="4333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32906635"/>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Finalize - Guardian</a:t>
            </a:r>
            <a:endParaRPr lang="pt-BR" dirty="0"/>
          </a:p>
        </p:txBody>
      </p:sp>
      <p:sp>
        <p:nvSpPr>
          <p:cNvPr id="3" name="Espaço Reservado para Conteúdo 2"/>
          <p:cNvSpPr>
            <a:spLocks noGrp="1"/>
          </p:cNvSpPr>
          <p:nvPr>
            <p:ph idx="1"/>
          </p:nvPr>
        </p:nvSpPr>
        <p:spPr/>
        <p:txBody>
          <a:bodyPr/>
          <a:lstStyle/>
          <a:p>
            <a:endParaRPr lang="pt-BR"/>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7704" y="2348880"/>
            <a:ext cx="5009950" cy="34563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79617027"/>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Austin">
  <a:themeElements>
    <a:clrScheme name="Austin">
      <a:dk1>
        <a:sysClr val="windowText" lastClr="000000"/>
      </a:dk1>
      <a:lt1>
        <a:sysClr val="window" lastClr="FFFFFF"/>
      </a:lt1>
      <a:dk2>
        <a:srgbClr val="3E3D2D"/>
      </a:dk2>
      <a:lt2>
        <a:srgbClr val="CAF278"/>
      </a:lt2>
      <a:accent1>
        <a:srgbClr val="94C600"/>
      </a:accent1>
      <a:accent2>
        <a:srgbClr val="71685A"/>
      </a:accent2>
      <a:accent3>
        <a:srgbClr val="FF6700"/>
      </a:accent3>
      <a:accent4>
        <a:srgbClr val="909465"/>
      </a:accent4>
      <a:accent5>
        <a:srgbClr val="956B43"/>
      </a:accent5>
      <a:accent6>
        <a:srgbClr val="FEA022"/>
      </a:accent6>
      <a:hlink>
        <a:srgbClr val="E68200"/>
      </a:hlink>
      <a:folHlink>
        <a:srgbClr val="FFA94A"/>
      </a:folHlink>
    </a:clrScheme>
    <a:fontScheme name="Austin">
      <a:maj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Austin">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lumMod val="100000"/>
              </a:schemeClr>
            </a:gs>
          </a:gsLst>
          <a:lin ang="5040000" scaled="1"/>
        </a:gradFill>
        <a:gradFill rotWithShape="1">
          <a:gsLst>
            <a:gs pos="0">
              <a:schemeClr val="phClr"/>
            </a:gs>
            <a:gs pos="100000">
              <a:schemeClr val="phClr">
                <a:shade val="75000"/>
                <a:satMod val="120000"/>
                <a:lumMod val="9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scene3d>
            <a:camera prst="orthographicFront">
              <a:rot lat="0" lon="0" rev="0"/>
            </a:camera>
            <a:lightRig rig="threePt" dir="tl">
              <a:rot lat="0" lon="0" rev="20400000"/>
            </a:lightRig>
          </a:scene3d>
          <a:sp3d>
            <a:bevelT w="50800" h="12700" prst="softRound"/>
          </a:sp3d>
        </a:effectStyle>
        <a:effectStyle>
          <a:effectLst>
            <a:outerShdw blurRad="44450" dist="50800" dir="5400000" sx="96000" rotWithShape="0">
              <a:srgbClr val="000000">
                <a:alpha val="34000"/>
              </a:srgbClr>
            </a:outerShdw>
          </a:effectLst>
          <a:scene3d>
            <a:camera prst="orthographicFront">
              <a:rot lat="0" lon="0" rev="0"/>
            </a:camera>
            <a:lightRig rig="threePt" dir="tl">
              <a:rot lat="0" lon="0" rev="20400000"/>
            </a:lightRig>
          </a:scene3d>
          <a:sp3d contourW="15875" prstMaterial="metal">
            <a:bevelT w="101600" h="25400" prst="softRound"/>
            <a:contourClr>
              <a:schemeClr val="phClr">
                <a:shade val="30000"/>
              </a:schemeClr>
            </a:contourClr>
          </a:sp3d>
        </a:effectStyle>
      </a:effectStyleLst>
      <a:bgFillStyleLst>
        <a:solidFill>
          <a:schemeClr val="phClr"/>
        </a:solidFill>
        <a:gradFill rotWithShape="1">
          <a:gsLst>
            <a:gs pos="0">
              <a:schemeClr val="phClr">
                <a:shade val="94000"/>
                <a:satMod val="114000"/>
                <a:lumMod val="96000"/>
              </a:schemeClr>
            </a:gs>
            <a:gs pos="62000">
              <a:schemeClr val="phClr">
                <a:tint val="92000"/>
                <a:shade val="66000"/>
                <a:satMod val="110000"/>
                <a:lumMod val="80000"/>
              </a:schemeClr>
            </a:gs>
            <a:gs pos="100000">
              <a:schemeClr val="phClr">
                <a:tint val="89000"/>
                <a:shade val="62000"/>
                <a:satMod val="110000"/>
                <a:lumMod val="72000"/>
              </a:schemeClr>
            </a:gs>
          </a:gsLst>
          <a:lin ang="5400000" scaled="0"/>
        </a:gradFill>
        <a:blipFill rotWithShape="1">
          <a:blip xmlns:r="http://schemas.openxmlformats.org/officeDocument/2006/relationships" r:embed="rId1">
            <a:duotone>
              <a:schemeClr val="phClr">
                <a:tint val="80000"/>
                <a:shade val="58000"/>
              </a:schemeClr>
              <a:schemeClr val="phClr">
                <a:tint val="73000"/>
                <a:shade val="68000"/>
                <a:satMod val="150000"/>
              </a:schemeClr>
            </a:duotone>
          </a:blip>
          <a:tile tx="0" ty="0" sx="100000" sy="100000" flip="none"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Austin</Template>
  <TotalTime>1789</TotalTime>
  <Words>1096</Words>
  <Application>Microsoft Office PowerPoint</Application>
  <PresentationFormat>Apresentação na tela (4:3)</PresentationFormat>
  <Paragraphs>310</Paragraphs>
  <Slides>129</Slides>
  <Notes>0</Notes>
  <HiddenSlides>0</HiddenSlides>
  <MMClips>0</MMClips>
  <ScaleCrop>false</ScaleCrop>
  <HeadingPairs>
    <vt:vector size="4" baseType="variant">
      <vt:variant>
        <vt:lpstr>Tema</vt:lpstr>
      </vt:variant>
      <vt:variant>
        <vt:i4>1</vt:i4>
      </vt:variant>
      <vt:variant>
        <vt:lpstr>Títulos de slides</vt:lpstr>
      </vt:variant>
      <vt:variant>
        <vt:i4>129</vt:i4>
      </vt:variant>
    </vt:vector>
  </HeadingPairs>
  <TitlesOfParts>
    <vt:vector size="130" baseType="lpstr">
      <vt:lpstr>Austin</vt:lpstr>
      <vt:lpstr>Alta Performance com Java</vt:lpstr>
      <vt:lpstr>Apresentação</vt:lpstr>
      <vt:lpstr>O curso</vt:lpstr>
      <vt:lpstr>Conteúdo</vt:lpstr>
      <vt:lpstr>Conteúdo</vt:lpstr>
      <vt:lpstr>The Java Technology</vt:lpstr>
      <vt:lpstr>What is?</vt:lpstr>
      <vt:lpstr>History of Java Technology</vt:lpstr>
      <vt:lpstr>Green Team</vt:lpstr>
      <vt:lpstr>Green Team</vt:lpstr>
      <vt:lpstr>Why OAK?</vt:lpstr>
      <vt:lpstr>Why Java?</vt:lpstr>
      <vt:lpstr>Versions</vt:lpstr>
      <vt:lpstr>To promote and support community involvement in the development, adoption and evangelism of OpenJDK projects</vt:lpstr>
      <vt:lpstr>Codebase OpenJdk</vt:lpstr>
      <vt:lpstr>Nowadays</vt:lpstr>
      <vt:lpstr>JCP and JSR</vt:lpstr>
      <vt:lpstr>JDK Enhancement Proposal</vt:lpstr>
      <vt:lpstr>Meta-circular and dynamics languages</vt:lpstr>
      <vt:lpstr>GitHub</vt:lpstr>
      <vt:lpstr>TIOB TIOBE checks more than 300 million lines of software code for its customers world-wide, real-time, each day.</vt:lpstr>
      <vt:lpstr>IEEE is the world's largest professional association dedicated to advancing technological innovation and excellence for the benefit of humanity.</vt:lpstr>
      <vt:lpstr>Radar thoughtworks</vt:lpstr>
      <vt:lpstr>Job market</vt:lpstr>
      <vt:lpstr>Apresentação do PowerPoint</vt:lpstr>
      <vt:lpstr>www.apinfo.com</vt:lpstr>
      <vt:lpstr>Some companies</vt:lpstr>
      <vt:lpstr>How to surf current wave</vt:lpstr>
      <vt:lpstr>This makes the differences </vt:lpstr>
      <vt:lpstr>Performance</vt:lpstr>
      <vt:lpstr>What is?</vt:lpstr>
      <vt:lpstr>When testing?</vt:lpstr>
      <vt:lpstr>Where is bottleneck?</vt:lpstr>
      <vt:lpstr>Tools</vt:lpstr>
      <vt:lpstr>Tests</vt:lpstr>
      <vt:lpstr>Which helps</vt:lpstr>
      <vt:lpstr>Benchmark</vt:lpstr>
      <vt:lpstr>Which mesuare</vt:lpstr>
      <vt:lpstr>Stress Testing</vt:lpstr>
      <vt:lpstr>Scalability</vt:lpstr>
      <vt:lpstr>Throughput</vt:lpstr>
      <vt:lpstr>What is that?</vt:lpstr>
      <vt:lpstr>Response Time</vt:lpstr>
      <vt:lpstr>Latency</vt:lpstr>
      <vt:lpstr>Tips</vt:lpstr>
      <vt:lpstr>JVM Architectura</vt:lpstr>
      <vt:lpstr>Overview</vt:lpstr>
      <vt:lpstr>Memory model</vt:lpstr>
      <vt:lpstr>Modelo de memória</vt:lpstr>
      <vt:lpstr>Apresentação do PowerPoint</vt:lpstr>
      <vt:lpstr>Apresentação do PowerPoint</vt:lpstr>
      <vt:lpstr>Out of memory errors</vt:lpstr>
      <vt:lpstr>Flags that can help</vt:lpstr>
      <vt:lpstr>Garbage Collector</vt:lpstr>
      <vt:lpstr>Garbage Collector</vt:lpstr>
      <vt:lpstr>Apresentação do PowerPoint</vt:lpstr>
      <vt:lpstr>Kinds of GC</vt:lpstr>
      <vt:lpstr>Apresentação do PowerPoint</vt:lpstr>
      <vt:lpstr>Apresentação do PowerPoint</vt:lpstr>
      <vt:lpstr>G1</vt:lpstr>
      <vt:lpstr>Java threads, jni references, static and local variables</vt:lpstr>
      <vt:lpstr>Apresentação do PowerPoint</vt:lpstr>
      <vt:lpstr>Size of Java instances variables</vt:lpstr>
      <vt:lpstr>How much memory hold a object?</vt:lpstr>
      <vt:lpstr>Compressed OOPS</vt:lpstr>
      <vt:lpstr>Memory leak</vt:lpstr>
      <vt:lpstr>Flags</vt:lpstr>
      <vt:lpstr>Classloader</vt:lpstr>
      <vt:lpstr>Learn about OutOfMemory and Classloader</vt:lpstr>
      <vt:lpstr>Retained </vt:lpstr>
      <vt:lpstr>Java EE delegation model</vt:lpstr>
      <vt:lpstr>Errors and possible solutions</vt:lpstr>
      <vt:lpstr>JIT</vt:lpstr>
      <vt:lpstr>JIT.pdf</vt:lpstr>
      <vt:lpstr>JITWatch</vt:lpstr>
      <vt:lpstr>Execution engine</vt:lpstr>
      <vt:lpstr>Bytecode</vt:lpstr>
      <vt:lpstr>The jdk tools</vt:lpstr>
      <vt:lpstr>jcmd</vt:lpstr>
      <vt:lpstr>JPS</vt:lpstr>
      <vt:lpstr>jstat</vt:lpstr>
      <vt:lpstr>jdeps</vt:lpstr>
      <vt:lpstr>javap</vt:lpstr>
      <vt:lpstr>jrunscript</vt:lpstr>
      <vt:lpstr>jjs</vt:lpstr>
      <vt:lpstr>jconsole</vt:lpstr>
      <vt:lpstr>jvisualvm</vt:lpstr>
      <vt:lpstr>JVM Flags</vt:lpstr>
      <vt:lpstr>GC</vt:lpstr>
      <vt:lpstr>MAT and GCMV</vt:lpstr>
      <vt:lpstr>Memory Anlyzer Tool</vt:lpstr>
      <vt:lpstr>https://www.ibm.com/developerworks/java/jdk/tools/gcmv/#download</vt:lpstr>
      <vt:lpstr>Using memory</vt:lpstr>
      <vt:lpstr>References</vt:lpstr>
      <vt:lpstr>Weak</vt:lpstr>
      <vt:lpstr>Soft</vt:lpstr>
      <vt:lpstr>Soft</vt:lpstr>
      <vt:lpstr>Phantom</vt:lpstr>
      <vt:lpstr>Finalize - Guardian</vt:lpstr>
      <vt:lpstr>FileInputStream</vt:lpstr>
      <vt:lpstr>Chain of finalazers</vt:lpstr>
      <vt:lpstr>Method factory /Flyweight</vt:lpstr>
      <vt:lpstr>No instanciable classes</vt:lpstr>
      <vt:lpstr>Lazy initialization</vt:lpstr>
      <vt:lpstr>Singleton</vt:lpstr>
      <vt:lpstr>Singleton enum</vt:lpstr>
      <vt:lpstr>Thread local</vt:lpstr>
      <vt:lpstr>String</vt:lpstr>
      <vt:lpstr>Micro benchmark  </vt:lpstr>
      <vt:lpstr>Examples on JMH</vt:lpstr>
      <vt:lpstr>Application Web performance</vt:lpstr>
      <vt:lpstr>Tips</vt:lpstr>
      <vt:lpstr>Agent</vt:lpstr>
      <vt:lpstr>Github </vt:lpstr>
      <vt:lpstr>Aop</vt:lpstr>
      <vt:lpstr>github</vt:lpstr>
      <vt:lpstr>EJB / RMI</vt:lpstr>
      <vt:lpstr>Arquitetura</vt:lpstr>
      <vt:lpstr>Three layers</vt:lpstr>
      <vt:lpstr>BoundedContext</vt:lpstr>
      <vt:lpstr>Events and jms</vt:lpstr>
      <vt:lpstr>Where is the microservices?</vt:lpstr>
      <vt:lpstr>Agile manifesto</vt:lpstr>
      <vt:lpstr>Apresentação do PowerPoint</vt:lpstr>
      <vt:lpstr>Scrum</vt:lpstr>
      <vt:lpstr>Apresentação do PowerPoint</vt:lpstr>
      <vt:lpstr>XP</vt:lpstr>
      <vt:lpstr>Practices</vt:lpstr>
      <vt:lpstr>Clean code</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Alta Performance com Java</dc:title>
  <dc:creator>Auxiliadora</dc:creator>
  <cp:lastModifiedBy>Auxiliadora</cp:lastModifiedBy>
  <cp:revision>235</cp:revision>
  <dcterms:created xsi:type="dcterms:W3CDTF">2015-05-10T22:13:21Z</dcterms:created>
  <dcterms:modified xsi:type="dcterms:W3CDTF">2015-05-22T00:42:26Z</dcterms:modified>
</cp:coreProperties>
</file>